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vml" ContentType="application/vnd.openxmlformats-officedocument.vmlDrawing"/>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4" r:id="rId1"/>
  </p:sldMasterIdLst>
  <p:notesMasterIdLst>
    <p:notesMasterId r:id="rId41"/>
  </p:notesMasterIdLst>
  <p:handoutMasterIdLst>
    <p:handoutMasterId r:id="rId42"/>
  </p:handoutMasterIdLst>
  <p:sldIdLst>
    <p:sldId id="312" r:id="rId2"/>
    <p:sldId id="284" r:id="rId3"/>
    <p:sldId id="304" r:id="rId4"/>
    <p:sldId id="305" r:id="rId5"/>
    <p:sldId id="306" r:id="rId6"/>
    <p:sldId id="259" r:id="rId7"/>
    <p:sldId id="287" r:id="rId8"/>
    <p:sldId id="288" r:id="rId9"/>
    <p:sldId id="289" r:id="rId10"/>
    <p:sldId id="300" r:id="rId11"/>
    <p:sldId id="301" r:id="rId12"/>
    <p:sldId id="302" r:id="rId13"/>
    <p:sldId id="303" r:id="rId14"/>
    <p:sldId id="285" r:id="rId15"/>
    <p:sldId id="286" r:id="rId16"/>
    <p:sldId id="290" r:id="rId17"/>
    <p:sldId id="291" r:id="rId18"/>
    <p:sldId id="292" r:id="rId19"/>
    <p:sldId id="293" r:id="rId20"/>
    <p:sldId id="294" r:id="rId21"/>
    <p:sldId id="309" r:id="rId22"/>
    <p:sldId id="310" r:id="rId23"/>
    <p:sldId id="297" r:id="rId24"/>
    <p:sldId id="267" r:id="rId25"/>
    <p:sldId id="268" r:id="rId26"/>
    <p:sldId id="269" r:id="rId27"/>
    <p:sldId id="270" r:id="rId28"/>
    <p:sldId id="271" r:id="rId29"/>
    <p:sldId id="272" r:id="rId30"/>
    <p:sldId id="273" r:id="rId31"/>
    <p:sldId id="274" r:id="rId32"/>
    <p:sldId id="276" r:id="rId33"/>
    <p:sldId id="277" r:id="rId34"/>
    <p:sldId id="278" r:id="rId35"/>
    <p:sldId id="279" r:id="rId36"/>
    <p:sldId id="280" r:id="rId37"/>
    <p:sldId id="281" r:id="rId38"/>
    <p:sldId id="282" r:id="rId39"/>
    <p:sldId id="275" r:id="rId40"/>
  </p:sldIdLst>
  <p:sldSz cx="9144000" cy="6858000" type="screen4x3"/>
  <p:notesSz cx="6858000" cy="9144000"/>
  <p:defaultTextStyle>
    <a:defPPr>
      <a:defRPr lang="ar-SA"/>
    </a:defPPr>
    <a:lvl1pPr algn="l" rtl="0" eaLnBrk="0" fontAlgn="base" hangingPunct="0">
      <a:spcBef>
        <a:spcPct val="0"/>
      </a:spcBef>
      <a:spcAft>
        <a:spcPct val="0"/>
      </a:spcAft>
      <a:defRPr sz="1700" kern="1200">
        <a:solidFill>
          <a:schemeClr val="tx1"/>
        </a:solidFill>
        <a:latin typeface="Arial" pitchFamily="34" charset="0"/>
        <a:ea typeface="+mn-ea"/>
        <a:cs typeface="B Mitra" pitchFamily="2" charset="-78"/>
      </a:defRPr>
    </a:lvl1pPr>
    <a:lvl2pPr marL="457200" algn="l" rtl="0" eaLnBrk="0" fontAlgn="base" hangingPunct="0">
      <a:spcBef>
        <a:spcPct val="0"/>
      </a:spcBef>
      <a:spcAft>
        <a:spcPct val="0"/>
      </a:spcAft>
      <a:defRPr sz="1700" kern="1200">
        <a:solidFill>
          <a:schemeClr val="tx1"/>
        </a:solidFill>
        <a:latin typeface="Arial" pitchFamily="34" charset="0"/>
        <a:ea typeface="+mn-ea"/>
        <a:cs typeface="B Mitra" pitchFamily="2" charset="-78"/>
      </a:defRPr>
    </a:lvl2pPr>
    <a:lvl3pPr marL="914400" algn="l" rtl="0" eaLnBrk="0" fontAlgn="base" hangingPunct="0">
      <a:spcBef>
        <a:spcPct val="0"/>
      </a:spcBef>
      <a:spcAft>
        <a:spcPct val="0"/>
      </a:spcAft>
      <a:defRPr sz="1700" kern="1200">
        <a:solidFill>
          <a:schemeClr val="tx1"/>
        </a:solidFill>
        <a:latin typeface="Arial" pitchFamily="34" charset="0"/>
        <a:ea typeface="+mn-ea"/>
        <a:cs typeface="B Mitra" pitchFamily="2" charset="-78"/>
      </a:defRPr>
    </a:lvl3pPr>
    <a:lvl4pPr marL="1371600" algn="l" rtl="0" eaLnBrk="0" fontAlgn="base" hangingPunct="0">
      <a:spcBef>
        <a:spcPct val="0"/>
      </a:spcBef>
      <a:spcAft>
        <a:spcPct val="0"/>
      </a:spcAft>
      <a:defRPr sz="1700" kern="1200">
        <a:solidFill>
          <a:schemeClr val="tx1"/>
        </a:solidFill>
        <a:latin typeface="Arial" pitchFamily="34" charset="0"/>
        <a:ea typeface="+mn-ea"/>
        <a:cs typeface="B Mitra" pitchFamily="2" charset="-78"/>
      </a:defRPr>
    </a:lvl4pPr>
    <a:lvl5pPr marL="1828800" algn="l" rtl="0" eaLnBrk="0" fontAlgn="base" hangingPunct="0">
      <a:spcBef>
        <a:spcPct val="0"/>
      </a:spcBef>
      <a:spcAft>
        <a:spcPct val="0"/>
      </a:spcAft>
      <a:defRPr sz="1700" kern="1200">
        <a:solidFill>
          <a:schemeClr val="tx1"/>
        </a:solidFill>
        <a:latin typeface="Arial" pitchFamily="34" charset="0"/>
        <a:ea typeface="+mn-ea"/>
        <a:cs typeface="B Mitra" pitchFamily="2" charset="-78"/>
      </a:defRPr>
    </a:lvl5pPr>
    <a:lvl6pPr marL="2286000" algn="l" defTabSz="914400" rtl="0" eaLnBrk="1" latinLnBrk="0" hangingPunct="1">
      <a:defRPr sz="1700" kern="1200">
        <a:solidFill>
          <a:schemeClr val="tx1"/>
        </a:solidFill>
        <a:latin typeface="Arial" pitchFamily="34" charset="0"/>
        <a:ea typeface="+mn-ea"/>
        <a:cs typeface="B Mitra" pitchFamily="2" charset="-78"/>
      </a:defRPr>
    </a:lvl6pPr>
    <a:lvl7pPr marL="2743200" algn="l" defTabSz="914400" rtl="0" eaLnBrk="1" latinLnBrk="0" hangingPunct="1">
      <a:defRPr sz="1700" kern="1200">
        <a:solidFill>
          <a:schemeClr val="tx1"/>
        </a:solidFill>
        <a:latin typeface="Arial" pitchFamily="34" charset="0"/>
        <a:ea typeface="+mn-ea"/>
        <a:cs typeface="B Mitra" pitchFamily="2" charset="-78"/>
      </a:defRPr>
    </a:lvl7pPr>
    <a:lvl8pPr marL="3200400" algn="l" defTabSz="914400" rtl="0" eaLnBrk="1" latinLnBrk="0" hangingPunct="1">
      <a:defRPr sz="1700" kern="1200">
        <a:solidFill>
          <a:schemeClr val="tx1"/>
        </a:solidFill>
        <a:latin typeface="Arial" pitchFamily="34" charset="0"/>
        <a:ea typeface="+mn-ea"/>
        <a:cs typeface="B Mitra" pitchFamily="2" charset="-78"/>
      </a:defRPr>
    </a:lvl8pPr>
    <a:lvl9pPr marL="3657600" algn="l" defTabSz="914400" rtl="0" eaLnBrk="1" latinLnBrk="0" hangingPunct="1">
      <a:defRPr sz="1700" kern="1200">
        <a:solidFill>
          <a:schemeClr val="tx1"/>
        </a:solidFill>
        <a:latin typeface="Arial" pitchFamily="34" charset="0"/>
        <a:ea typeface="+mn-ea"/>
        <a:cs typeface="B Mitra"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66FF"/>
    <a:srgbClr val="FF6600"/>
    <a:srgbClr val="FFFF00"/>
    <a:srgbClr val="99CC00"/>
    <a:srgbClr val="66FFCC"/>
    <a:srgbClr val="FF0066"/>
    <a:srgbClr val="003366"/>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96757" autoAdjust="0"/>
  </p:normalViewPr>
  <p:slideViewPr>
    <p:cSldViewPr>
      <p:cViewPr varScale="1">
        <p:scale>
          <a:sx n="72" d="100"/>
          <a:sy n="72" d="100"/>
        </p:scale>
        <p:origin x="-3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5.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E3B1C-85ED-49C9-AC91-0315988B9687}"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endParaRPr lang="en-US"/>
        </a:p>
      </dgm:t>
    </dgm:pt>
    <dgm:pt modelId="{FA88A50F-0276-4A41-95ED-A1C5AC1787F7}">
      <dgm:prSet phldrT="[Text]"/>
      <dgm:spPr/>
      <dgm:t>
        <a:bodyPr/>
        <a:lstStyle/>
        <a:p>
          <a:r>
            <a:rPr lang="fa-IR" dirty="0" smtClean="0"/>
            <a:t>انگیزش</a:t>
          </a:r>
          <a:endParaRPr lang="en-US" dirty="0"/>
        </a:p>
      </dgm:t>
    </dgm:pt>
    <dgm:pt modelId="{B075F64E-B0AA-4E1A-BE7D-39DCCE2357D4}" type="parTrans" cxnId="{814017DC-CDE2-4B3E-8BE1-B6D9A57C828D}">
      <dgm:prSet/>
      <dgm:spPr/>
      <dgm:t>
        <a:bodyPr/>
        <a:lstStyle/>
        <a:p>
          <a:endParaRPr lang="en-US"/>
        </a:p>
      </dgm:t>
    </dgm:pt>
    <dgm:pt modelId="{2BAACC1F-D15D-43BF-A485-567FE103D872}" type="sibTrans" cxnId="{814017DC-CDE2-4B3E-8BE1-B6D9A57C828D}">
      <dgm:prSet/>
      <dgm:spPr/>
      <dgm:t>
        <a:bodyPr/>
        <a:lstStyle/>
        <a:p>
          <a:endParaRPr lang="en-US"/>
        </a:p>
      </dgm:t>
    </dgm:pt>
    <dgm:pt modelId="{442B7BD2-5791-4AFA-B691-7CFEAF1A1299}">
      <dgm:prSet phldrT="[Text]"/>
      <dgm:spPr/>
      <dgm:t>
        <a:bodyPr/>
        <a:lstStyle/>
        <a:p>
          <a:r>
            <a:rPr lang="fa-IR" dirty="0" smtClean="0"/>
            <a:t>جهت</a:t>
          </a:r>
          <a:endParaRPr lang="en-US" dirty="0"/>
        </a:p>
      </dgm:t>
    </dgm:pt>
    <dgm:pt modelId="{B4B3BC18-62F5-48ED-93F5-9DE6506FED3A}" type="parTrans" cxnId="{07AF74E9-DA76-4704-8813-5D8454A2E279}">
      <dgm:prSet/>
      <dgm:spPr/>
      <dgm:t>
        <a:bodyPr/>
        <a:lstStyle/>
        <a:p>
          <a:endParaRPr lang="en-US"/>
        </a:p>
      </dgm:t>
    </dgm:pt>
    <dgm:pt modelId="{26C89F39-2FBE-4A4B-BA4E-1778B100A0CC}" type="sibTrans" cxnId="{07AF74E9-DA76-4704-8813-5D8454A2E279}">
      <dgm:prSet/>
      <dgm:spPr/>
      <dgm:t>
        <a:bodyPr/>
        <a:lstStyle/>
        <a:p>
          <a:endParaRPr lang="en-US"/>
        </a:p>
      </dgm:t>
    </dgm:pt>
    <dgm:pt modelId="{FA3817B5-7808-4098-96EA-732D058095B3}">
      <dgm:prSet phldrT="[Text]"/>
      <dgm:spPr/>
      <dgm:t>
        <a:bodyPr/>
        <a:lstStyle/>
        <a:p>
          <a:r>
            <a:rPr lang="fa-IR" dirty="0" smtClean="0"/>
            <a:t>انگیزه به رفتار جهت می دهد .</a:t>
          </a:r>
          <a:endParaRPr lang="en-US" dirty="0"/>
        </a:p>
      </dgm:t>
    </dgm:pt>
    <dgm:pt modelId="{74893F8C-4996-45A0-82F6-E2611F4CA77C}" type="parTrans" cxnId="{41992E0C-7FBB-4476-B556-799A9D866FBF}">
      <dgm:prSet/>
      <dgm:spPr/>
      <dgm:t>
        <a:bodyPr/>
        <a:lstStyle/>
        <a:p>
          <a:endParaRPr lang="en-US"/>
        </a:p>
      </dgm:t>
    </dgm:pt>
    <dgm:pt modelId="{E5234EDA-6B6A-49C8-976F-D2AC001D1C27}" type="sibTrans" cxnId="{41992E0C-7FBB-4476-B556-799A9D866FBF}">
      <dgm:prSet/>
      <dgm:spPr/>
      <dgm:t>
        <a:bodyPr/>
        <a:lstStyle/>
        <a:p>
          <a:endParaRPr lang="en-US"/>
        </a:p>
      </dgm:t>
    </dgm:pt>
    <dgm:pt modelId="{65436935-E001-4275-8783-A95FDF0ED269}">
      <dgm:prSet phldrT="[Text]"/>
      <dgm:spPr/>
      <dgm:t>
        <a:bodyPr/>
        <a:lstStyle/>
        <a:p>
          <a:r>
            <a:rPr lang="fa-IR" dirty="0" smtClean="0"/>
            <a:t>هدف</a:t>
          </a:r>
        </a:p>
      </dgm:t>
    </dgm:pt>
    <dgm:pt modelId="{30A0975F-32D8-4A45-A068-27893E006377}" type="parTrans" cxnId="{BC1DE670-B2F9-4013-AF8D-18F1E6FA840C}">
      <dgm:prSet/>
      <dgm:spPr/>
      <dgm:t>
        <a:bodyPr/>
        <a:lstStyle/>
        <a:p>
          <a:endParaRPr lang="en-US"/>
        </a:p>
      </dgm:t>
    </dgm:pt>
    <dgm:pt modelId="{C1CEA8FB-60EE-47C4-808A-56D73FAC578D}" type="sibTrans" cxnId="{BC1DE670-B2F9-4013-AF8D-18F1E6FA840C}">
      <dgm:prSet/>
      <dgm:spPr/>
      <dgm:t>
        <a:bodyPr/>
        <a:lstStyle/>
        <a:p>
          <a:endParaRPr lang="en-US"/>
        </a:p>
      </dgm:t>
    </dgm:pt>
    <dgm:pt modelId="{3ED3A113-4085-4601-B5F1-D6FD145D5C39}">
      <dgm:prSet phldrT="[Text]"/>
      <dgm:spPr/>
      <dgm:t>
        <a:bodyPr/>
        <a:lstStyle/>
        <a:p>
          <a:r>
            <a:rPr lang="fa-IR" dirty="0" smtClean="0"/>
            <a:t>استمرار</a:t>
          </a:r>
          <a:endParaRPr lang="en-US" dirty="0"/>
        </a:p>
      </dgm:t>
    </dgm:pt>
    <dgm:pt modelId="{2C6E2C77-AF96-4450-B2B3-DD5454FC6DD5}" type="parTrans" cxnId="{61E63686-A6CA-4484-A0CC-48A227E14C76}">
      <dgm:prSet/>
      <dgm:spPr/>
      <dgm:t>
        <a:bodyPr/>
        <a:lstStyle/>
        <a:p>
          <a:endParaRPr lang="en-US"/>
        </a:p>
      </dgm:t>
    </dgm:pt>
    <dgm:pt modelId="{86CA6C73-C4F0-4AB1-BEEC-A7873B319A9E}" type="sibTrans" cxnId="{61E63686-A6CA-4484-A0CC-48A227E14C76}">
      <dgm:prSet/>
      <dgm:spPr/>
      <dgm:t>
        <a:bodyPr/>
        <a:lstStyle/>
        <a:p>
          <a:endParaRPr lang="en-US"/>
        </a:p>
      </dgm:t>
    </dgm:pt>
    <dgm:pt modelId="{72643BFC-B92D-4FC6-B16C-FF8ECAD26C63}">
      <dgm:prSet phldrT="[Text]"/>
      <dgm:spPr/>
      <dgm:t>
        <a:bodyPr/>
        <a:lstStyle/>
        <a:p>
          <a:r>
            <a:rPr lang="fa-IR" dirty="0" smtClean="0"/>
            <a:t>نیرو</a:t>
          </a:r>
          <a:endParaRPr lang="en-US" dirty="0"/>
        </a:p>
      </dgm:t>
    </dgm:pt>
    <dgm:pt modelId="{113EEEE7-D6CC-488D-83F1-2B3848953D2F}" type="parTrans" cxnId="{31FD72C8-7569-4E89-91BF-C4A8B0F3FECA}">
      <dgm:prSet/>
      <dgm:spPr/>
      <dgm:t>
        <a:bodyPr/>
        <a:lstStyle/>
        <a:p>
          <a:endParaRPr lang="en-US"/>
        </a:p>
      </dgm:t>
    </dgm:pt>
    <dgm:pt modelId="{B082AC0B-07D5-443B-8150-3C337D9C7A2C}" type="sibTrans" cxnId="{31FD72C8-7569-4E89-91BF-C4A8B0F3FECA}">
      <dgm:prSet/>
      <dgm:spPr/>
      <dgm:t>
        <a:bodyPr/>
        <a:lstStyle/>
        <a:p>
          <a:endParaRPr lang="en-US"/>
        </a:p>
      </dgm:t>
    </dgm:pt>
    <dgm:pt modelId="{75A05294-8B3D-455E-8F8A-355D606B2879}">
      <dgm:prSet phldrT="[Text]"/>
      <dgm:spPr/>
      <dgm:t>
        <a:bodyPr/>
        <a:lstStyle/>
        <a:p>
          <a:r>
            <a:rPr lang="fa-IR" dirty="0" smtClean="0"/>
            <a:t>رفتار انسان تصادفی نیست بلکه هدف مند است .</a:t>
          </a:r>
        </a:p>
      </dgm:t>
    </dgm:pt>
    <dgm:pt modelId="{EB886EA3-6334-4FF1-9F55-A638089A1BE5}" type="parTrans" cxnId="{B8C31532-0346-402F-972A-C2DCD89FFA02}">
      <dgm:prSet/>
      <dgm:spPr/>
      <dgm:t>
        <a:bodyPr/>
        <a:lstStyle/>
        <a:p>
          <a:endParaRPr lang="en-US"/>
        </a:p>
      </dgm:t>
    </dgm:pt>
    <dgm:pt modelId="{3AC8B15D-0C59-46F1-BA94-60C751E2B915}" type="sibTrans" cxnId="{B8C31532-0346-402F-972A-C2DCD89FFA02}">
      <dgm:prSet/>
      <dgm:spPr/>
      <dgm:t>
        <a:bodyPr/>
        <a:lstStyle/>
        <a:p>
          <a:endParaRPr lang="en-US"/>
        </a:p>
      </dgm:t>
    </dgm:pt>
    <dgm:pt modelId="{591DE1B7-2875-45EA-A28E-C3C0C8C02AC3}">
      <dgm:prSet phldrT="[Text]"/>
      <dgm:spPr/>
      <dgm:t>
        <a:bodyPr/>
        <a:lstStyle/>
        <a:p>
          <a:r>
            <a:rPr lang="fa-IR" dirty="0" smtClean="0"/>
            <a:t>انگیزه موجب استمرار و تداوم رفتار می شود .</a:t>
          </a:r>
          <a:endParaRPr lang="en-US" dirty="0"/>
        </a:p>
      </dgm:t>
    </dgm:pt>
    <dgm:pt modelId="{0024053F-2DA0-4EA7-9F6C-0B47398FABE4}" type="parTrans" cxnId="{8E633A90-2CEA-4165-AE3D-EBC938887A17}">
      <dgm:prSet/>
      <dgm:spPr/>
      <dgm:t>
        <a:bodyPr/>
        <a:lstStyle/>
        <a:p>
          <a:endParaRPr lang="en-US"/>
        </a:p>
      </dgm:t>
    </dgm:pt>
    <dgm:pt modelId="{AC6569E3-D61F-43D7-B092-CFC27148776D}" type="sibTrans" cxnId="{8E633A90-2CEA-4165-AE3D-EBC938887A17}">
      <dgm:prSet/>
      <dgm:spPr/>
      <dgm:t>
        <a:bodyPr/>
        <a:lstStyle/>
        <a:p>
          <a:endParaRPr lang="en-US"/>
        </a:p>
      </dgm:t>
    </dgm:pt>
    <dgm:pt modelId="{FE370ED0-C598-424B-8D11-782787276B0D}">
      <dgm:prSet phldrT="[Text]"/>
      <dgm:spPr/>
      <dgm:t>
        <a:bodyPr/>
        <a:lstStyle/>
        <a:p>
          <a:r>
            <a:rPr lang="fa-IR" dirty="0" smtClean="0"/>
            <a:t>انگیزه به رفتار نیرو می دهد .</a:t>
          </a:r>
          <a:endParaRPr lang="en-US" dirty="0"/>
        </a:p>
      </dgm:t>
    </dgm:pt>
    <dgm:pt modelId="{33EBD8ED-5A80-48EF-93B8-00ABB824A939}" type="parTrans" cxnId="{48CFEE2F-316D-41B4-946A-7F916BFB577B}">
      <dgm:prSet/>
      <dgm:spPr/>
      <dgm:t>
        <a:bodyPr/>
        <a:lstStyle/>
        <a:p>
          <a:endParaRPr lang="en-US"/>
        </a:p>
      </dgm:t>
    </dgm:pt>
    <dgm:pt modelId="{C7B875F5-BA31-4125-9A6A-1312A774D3D9}" type="sibTrans" cxnId="{48CFEE2F-316D-41B4-946A-7F916BFB577B}">
      <dgm:prSet/>
      <dgm:spPr/>
      <dgm:t>
        <a:bodyPr/>
        <a:lstStyle/>
        <a:p>
          <a:endParaRPr lang="en-US"/>
        </a:p>
      </dgm:t>
    </dgm:pt>
    <dgm:pt modelId="{4EBB4F4E-BF79-4DB7-9135-870A94D13B5F}" type="pres">
      <dgm:prSet presAssocID="{3D3E3B1C-85ED-49C9-AC91-0315988B9687}" presName="diagram" presStyleCnt="0">
        <dgm:presLayoutVars>
          <dgm:chPref val="1"/>
          <dgm:dir/>
          <dgm:animOne val="branch"/>
          <dgm:animLvl val="lvl"/>
          <dgm:resizeHandles val="exact"/>
        </dgm:presLayoutVars>
      </dgm:prSet>
      <dgm:spPr/>
      <dgm:t>
        <a:bodyPr/>
        <a:lstStyle/>
        <a:p>
          <a:endParaRPr lang="en-US"/>
        </a:p>
      </dgm:t>
    </dgm:pt>
    <dgm:pt modelId="{6E6A7709-ADC2-4416-909C-BD80E1C7F6F8}" type="pres">
      <dgm:prSet presAssocID="{FA88A50F-0276-4A41-95ED-A1C5AC1787F7}" presName="root1" presStyleCnt="0"/>
      <dgm:spPr/>
    </dgm:pt>
    <dgm:pt modelId="{AD06DDA5-46E3-473A-BDF9-124C2738DD9D}" type="pres">
      <dgm:prSet presAssocID="{FA88A50F-0276-4A41-95ED-A1C5AC1787F7}" presName="LevelOneTextNode" presStyleLbl="node0" presStyleIdx="0" presStyleCnt="1">
        <dgm:presLayoutVars>
          <dgm:chPref val="3"/>
        </dgm:presLayoutVars>
      </dgm:prSet>
      <dgm:spPr/>
      <dgm:t>
        <a:bodyPr/>
        <a:lstStyle/>
        <a:p>
          <a:endParaRPr lang="en-US"/>
        </a:p>
      </dgm:t>
    </dgm:pt>
    <dgm:pt modelId="{B39D274C-DF5B-43F9-96FD-41FF903748EE}" type="pres">
      <dgm:prSet presAssocID="{FA88A50F-0276-4A41-95ED-A1C5AC1787F7}" presName="level2hierChild" presStyleCnt="0"/>
      <dgm:spPr/>
    </dgm:pt>
    <dgm:pt modelId="{8A88BFE0-D10E-4BA1-A694-1F53CFAA0445}" type="pres">
      <dgm:prSet presAssocID="{B4B3BC18-62F5-48ED-93F5-9DE6506FED3A}" presName="conn2-1" presStyleLbl="parChTrans1D2" presStyleIdx="0" presStyleCnt="4"/>
      <dgm:spPr/>
      <dgm:t>
        <a:bodyPr/>
        <a:lstStyle/>
        <a:p>
          <a:endParaRPr lang="en-US"/>
        </a:p>
      </dgm:t>
    </dgm:pt>
    <dgm:pt modelId="{E9EB24D1-473F-4AF0-98A4-CCD37758A508}" type="pres">
      <dgm:prSet presAssocID="{B4B3BC18-62F5-48ED-93F5-9DE6506FED3A}" presName="connTx" presStyleLbl="parChTrans1D2" presStyleIdx="0" presStyleCnt="4"/>
      <dgm:spPr/>
      <dgm:t>
        <a:bodyPr/>
        <a:lstStyle/>
        <a:p>
          <a:endParaRPr lang="en-US"/>
        </a:p>
      </dgm:t>
    </dgm:pt>
    <dgm:pt modelId="{7637415B-6F7A-4F62-946C-C023183BB2CF}" type="pres">
      <dgm:prSet presAssocID="{442B7BD2-5791-4AFA-B691-7CFEAF1A1299}" presName="root2" presStyleCnt="0"/>
      <dgm:spPr/>
    </dgm:pt>
    <dgm:pt modelId="{3E6F6B7C-BEE7-4F08-9483-8FE71073B490}" type="pres">
      <dgm:prSet presAssocID="{442B7BD2-5791-4AFA-B691-7CFEAF1A1299}" presName="LevelTwoTextNode" presStyleLbl="node2" presStyleIdx="0" presStyleCnt="4">
        <dgm:presLayoutVars>
          <dgm:chPref val="3"/>
        </dgm:presLayoutVars>
      </dgm:prSet>
      <dgm:spPr/>
      <dgm:t>
        <a:bodyPr/>
        <a:lstStyle/>
        <a:p>
          <a:endParaRPr lang="en-US"/>
        </a:p>
      </dgm:t>
    </dgm:pt>
    <dgm:pt modelId="{EA26C044-7D36-4F41-8BFA-005EDB41C6F1}" type="pres">
      <dgm:prSet presAssocID="{442B7BD2-5791-4AFA-B691-7CFEAF1A1299}" presName="level3hierChild" presStyleCnt="0"/>
      <dgm:spPr/>
    </dgm:pt>
    <dgm:pt modelId="{CCDC285B-2EB7-44E8-BBB7-79EF27E891AD}" type="pres">
      <dgm:prSet presAssocID="{74893F8C-4996-45A0-82F6-E2611F4CA77C}" presName="conn2-1" presStyleLbl="parChTrans1D3" presStyleIdx="0" presStyleCnt="4"/>
      <dgm:spPr/>
      <dgm:t>
        <a:bodyPr/>
        <a:lstStyle/>
        <a:p>
          <a:endParaRPr lang="en-US"/>
        </a:p>
      </dgm:t>
    </dgm:pt>
    <dgm:pt modelId="{38A30F82-6B1F-439B-B7BE-414310945F39}" type="pres">
      <dgm:prSet presAssocID="{74893F8C-4996-45A0-82F6-E2611F4CA77C}" presName="connTx" presStyleLbl="parChTrans1D3" presStyleIdx="0" presStyleCnt="4"/>
      <dgm:spPr/>
      <dgm:t>
        <a:bodyPr/>
        <a:lstStyle/>
        <a:p>
          <a:endParaRPr lang="en-US"/>
        </a:p>
      </dgm:t>
    </dgm:pt>
    <dgm:pt modelId="{DEE9A60F-D37D-47CD-807B-2AF782A50C50}" type="pres">
      <dgm:prSet presAssocID="{FA3817B5-7808-4098-96EA-732D058095B3}" presName="root2" presStyleCnt="0"/>
      <dgm:spPr/>
    </dgm:pt>
    <dgm:pt modelId="{04BE9CA1-EF12-467D-A277-36EF6E36CA4C}" type="pres">
      <dgm:prSet presAssocID="{FA3817B5-7808-4098-96EA-732D058095B3}" presName="LevelTwoTextNode" presStyleLbl="node3" presStyleIdx="0" presStyleCnt="4">
        <dgm:presLayoutVars>
          <dgm:chPref val="3"/>
        </dgm:presLayoutVars>
      </dgm:prSet>
      <dgm:spPr/>
      <dgm:t>
        <a:bodyPr/>
        <a:lstStyle/>
        <a:p>
          <a:endParaRPr lang="en-US"/>
        </a:p>
      </dgm:t>
    </dgm:pt>
    <dgm:pt modelId="{4642335C-7323-4445-B968-C25AC8F276F9}" type="pres">
      <dgm:prSet presAssocID="{FA3817B5-7808-4098-96EA-732D058095B3}" presName="level3hierChild" presStyleCnt="0"/>
      <dgm:spPr/>
    </dgm:pt>
    <dgm:pt modelId="{4B1A4B1A-03AD-4B9E-82EF-EFE64ABA7993}" type="pres">
      <dgm:prSet presAssocID="{30A0975F-32D8-4A45-A068-27893E006377}" presName="conn2-1" presStyleLbl="parChTrans1D2" presStyleIdx="1" presStyleCnt="4"/>
      <dgm:spPr/>
      <dgm:t>
        <a:bodyPr/>
        <a:lstStyle/>
        <a:p>
          <a:endParaRPr lang="en-US"/>
        </a:p>
      </dgm:t>
    </dgm:pt>
    <dgm:pt modelId="{418BF29D-615F-45ED-9537-3ED3B74B7F5E}" type="pres">
      <dgm:prSet presAssocID="{30A0975F-32D8-4A45-A068-27893E006377}" presName="connTx" presStyleLbl="parChTrans1D2" presStyleIdx="1" presStyleCnt="4"/>
      <dgm:spPr/>
      <dgm:t>
        <a:bodyPr/>
        <a:lstStyle/>
        <a:p>
          <a:endParaRPr lang="en-US"/>
        </a:p>
      </dgm:t>
    </dgm:pt>
    <dgm:pt modelId="{8F7DA200-88BA-48C8-AD37-80F1542B1708}" type="pres">
      <dgm:prSet presAssocID="{65436935-E001-4275-8783-A95FDF0ED269}" presName="root2" presStyleCnt="0"/>
      <dgm:spPr/>
    </dgm:pt>
    <dgm:pt modelId="{573CD379-301D-4388-B50E-975C13A35549}" type="pres">
      <dgm:prSet presAssocID="{65436935-E001-4275-8783-A95FDF0ED269}" presName="LevelTwoTextNode" presStyleLbl="node2" presStyleIdx="1" presStyleCnt="4">
        <dgm:presLayoutVars>
          <dgm:chPref val="3"/>
        </dgm:presLayoutVars>
      </dgm:prSet>
      <dgm:spPr/>
      <dgm:t>
        <a:bodyPr/>
        <a:lstStyle/>
        <a:p>
          <a:endParaRPr lang="en-US"/>
        </a:p>
      </dgm:t>
    </dgm:pt>
    <dgm:pt modelId="{FE9C1D53-6318-4E55-982A-47ED2E171814}" type="pres">
      <dgm:prSet presAssocID="{65436935-E001-4275-8783-A95FDF0ED269}" presName="level3hierChild" presStyleCnt="0"/>
      <dgm:spPr/>
    </dgm:pt>
    <dgm:pt modelId="{4BBCBED0-32D7-45EA-A6AA-F4E3D05C61C1}" type="pres">
      <dgm:prSet presAssocID="{EB886EA3-6334-4FF1-9F55-A638089A1BE5}" presName="conn2-1" presStyleLbl="parChTrans1D3" presStyleIdx="1" presStyleCnt="4"/>
      <dgm:spPr/>
      <dgm:t>
        <a:bodyPr/>
        <a:lstStyle/>
        <a:p>
          <a:endParaRPr lang="en-US"/>
        </a:p>
      </dgm:t>
    </dgm:pt>
    <dgm:pt modelId="{F534A62A-4B46-43FA-A33B-BDEDD516917E}" type="pres">
      <dgm:prSet presAssocID="{EB886EA3-6334-4FF1-9F55-A638089A1BE5}" presName="connTx" presStyleLbl="parChTrans1D3" presStyleIdx="1" presStyleCnt="4"/>
      <dgm:spPr/>
      <dgm:t>
        <a:bodyPr/>
        <a:lstStyle/>
        <a:p>
          <a:endParaRPr lang="en-US"/>
        </a:p>
      </dgm:t>
    </dgm:pt>
    <dgm:pt modelId="{2EB890AF-70F3-4F45-AC15-31C90F04633F}" type="pres">
      <dgm:prSet presAssocID="{75A05294-8B3D-455E-8F8A-355D606B2879}" presName="root2" presStyleCnt="0"/>
      <dgm:spPr/>
    </dgm:pt>
    <dgm:pt modelId="{66E0A580-0FB7-4557-BC4B-43C8AD8229CC}" type="pres">
      <dgm:prSet presAssocID="{75A05294-8B3D-455E-8F8A-355D606B2879}" presName="LevelTwoTextNode" presStyleLbl="node3" presStyleIdx="1" presStyleCnt="4">
        <dgm:presLayoutVars>
          <dgm:chPref val="3"/>
        </dgm:presLayoutVars>
      </dgm:prSet>
      <dgm:spPr/>
      <dgm:t>
        <a:bodyPr/>
        <a:lstStyle/>
        <a:p>
          <a:endParaRPr lang="en-US"/>
        </a:p>
      </dgm:t>
    </dgm:pt>
    <dgm:pt modelId="{44ED942F-D346-4FD0-9FDA-5F2CC1631CA9}" type="pres">
      <dgm:prSet presAssocID="{75A05294-8B3D-455E-8F8A-355D606B2879}" presName="level3hierChild" presStyleCnt="0"/>
      <dgm:spPr/>
    </dgm:pt>
    <dgm:pt modelId="{614AF559-A826-4CB5-BC1A-78746D428448}" type="pres">
      <dgm:prSet presAssocID="{2C6E2C77-AF96-4450-B2B3-DD5454FC6DD5}" presName="conn2-1" presStyleLbl="parChTrans1D2" presStyleIdx="2" presStyleCnt="4"/>
      <dgm:spPr/>
      <dgm:t>
        <a:bodyPr/>
        <a:lstStyle/>
        <a:p>
          <a:endParaRPr lang="en-US"/>
        </a:p>
      </dgm:t>
    </dgm:pt>
    <dgm:pt modelId="{758DF5CA-BC6C-4029-ABC2-A84C7367C4F6}" type="pres">
      <dgm:prSet presAssocID="{2C6E2C77-AF96-4450-B2B3-DD5454FC6DD5}" presName="connTx" presStyleLbl="parChTrans1D2" presStyleIdx="2" presStyleCnt="4"/>
      <dgm:spPr/>
      <dgm:t>
        <a:bodyPr/>
        <a:lstStyle/>
        <a:p>
          <a:endParaRPr lang="en-US"/>
        </a:p>
      </dgm:t>
    </dgm:pt>
    <dgm:pt modelId="{326BCE1A-FD53-498C-B793-2CEF73EA6C95}" type="pres">
      <dgm:prSet presAssocID="{3ED3A113-4085-4601-B5F1-D6FD145D5C39}" presName="root2" presStyleCnt="0"/>
      <dgm:spPr/>
    </dgm:pt>
    <dgm:pt modelId="{6D2A66EB-479B-4F9F-ADF3-69E81DD8F7CC}" type="pres">
      <dgm:prSet presAssocID="{3ED3A113-4085-4601-B5F1-D6FD145D5C39}" presName="LevelTwoTextNode" presStyleLbl="node2" presStyleIdx="2" presStyleCnt="4">
        <dgm:presLayoutVars>
          <dgm:chPref val="3"/>
        </dgm:presLayoutVars>
      </dgm:prSet>
      <dgm:spPr/>
      <dgm:t>
        <a:bodyPr/>
        <a:lstStyle/>
        <a:p>
          <a:endParaRPr lang="en-US"/>
        </a:p>
      </dgm:t>
    </dgm:pt>
    <dgm:pt modelId="{A39EB803-C8DB-461E-8282-C2B2071540E5}" type="pres">
      <dgm:prSet presAssocID="{3ED3A113-4085-4601-B5F1-D6FD145D5C39}" presName="level3hierChild" presStyleCnt="0"/>
      <dgm:spPr/>
    </dgm:pt>
    <dgm:pt modelId="{6BF26397-2D1C-4605-A538-74264C542E4C}" type="pres">
      <dgm:prSet presAssocID="{0024053F-2DA0-4EA7-9F6C-0B47398FABE4}" presName="conn2-1" presStyleLbl="parChTrans1D3" presStyleIdx="2" presStyleCnt="4"/>
      <dgm:spPr/>
      <dgm:t>
        <a:bodyPr/>
        <a:lstStyle/>
        <a:p>
          <a:endParaRPr lang="en-US"/>
        </a:p>
      </dgm:t>
    </dgm:pt>
    <dgm:pt modelId="{77B78FED-A89B-4C2C-92AA-32B37543F027}" type="pres">
      <dgm:prSet presAssocID="{0024053F-2DA0-4EA7-9F6C-0B47398FABE4}" presName="connTx" presStyleLbl="parChTrans1D3" presStyleIdx="2" presStyleCnt="4"/>
      <dgm:spPr/>
      <dgm:t>
        <a:bodyPr/>
        <a:lstStyle/>
        <a:p>
          <a:endParaRPr lang="en-US"/>
        </a:p>
      </dgm:t>
    </dgm:pt>
    <dgm:pt modelId="{5900283C-F16A-4082-AFE7-1C3105310B4C}" type="pres">
      <dgm:prSet presAssocID="{591DE1B7-2875-45EA-A28E-C3C0C8C02AC3}" presName="root2" presStyleCnt="0"/>
      <dgm:spPr/>
    </dgm:pt>
    <dgm:pt modelId="{C89C5DB0-131D-4B35-B863-DED6C44ED678}" type="pres">
      <dgm:prSet presAssocID="{591DE1B7-2875-45EA-A28E-C3C0C8C02AC3}" presName="LevelTwoTextNode" presStyleLbl="node3" presStyleIdx="2" presStyleCnt="4">
        <dgm:presLayoutVars>
          <dgm:chPref val="3"/>
        </dgm:presLayoutVars>
      </dgm:prSet>
      <dgm:spPr/>
      <dgm:t>
        <a:bodyPr/>
        <a:lstStyle/>
        <a:p>
          <a:endParaRPr lang="en-US"/>
        </a:p>
      </dgm:t>
    </dgm:pt>
    <dgm:pt modelId="{C6A12105-A800-4F5B-B7E1-61F5D73BE620}" type="pres">
      <dgm:prSet presAssocID="{591DE1B7-2875-45EA-A28E-C3C0C8C02AC3}" presName="level3hierChild" presStyleCnt="0"/>
      <dgm:spPr/>
    </dgm:pt>
    <dgm:pt modelId="{1508382F-27EE-4CB2-979C-17947FB786E6}" type="pres">
      <dgm:prSet presAssocID="{113EEEE7-D6CC-488D-83F1-2B3848953D2F}" presName="conn2-1" presStyleLbl="parChTrans1D2" presStyleIdx="3" presStyleCnt="4"/>
      <dgm:spPr/>
      <dgm:t>
        <a:bodyPr/>
        <a:lstStyle/>
        <a:p>
          <a:endParaRPr lang="en-US"/>
        </a:p>
      </dgm:t>
    </dgm:pt>
    <dgm:pt modelId="{1FF5B2E8-DAB5-4FCA-AA09-5FE9F43B5893}" type="pres">
      <dgm:prSet presAssocID="{113EEEE7-D6CC-488D-83F1-2B3848953D2F}" presName="connTx" presStyleLbl="parChTrans1D2" presStyleIdx="3" presStyleCnt="4"/>
      <dgm:spPr/>
      <dgm:t>
        <a:bodyPr/>
        <a:lstStyle/>
        <a:p>
          <a:endParaRPr lang="en-US"/>
        </a:p>
      </dgm:t>
    </dgm:pt>
    <dgm:pt modelId="{49978DBD-6D08-4BDF-A21C-47A2456DFFBD}" type="pres">
      <dgm:prSet presAssocID="{72643BFC-B92D-4FC6-B16C-FF8ECAD26C63}" presName="root2" presStyleCnt="0"/>
      <dgm:spPr/>
    </dgm:pt>
    <dgm:pt modelId="{65F431BB-B519-42BE-9727-213CE7E5E0F7}" type="pres">
      <dgm:prSet presAssocID="{72643BFC-B92D-4FC6-B16C-FF8ECAD26C63}" presName="LevelTwoTextNode" presStyleLbl="node2" presStyleIdx="3" presStyleCnt="4">
        <dgm:presLayoutVars>
          <dgm:chPref val="3"/>
        </dgm:presLayoutVars>
      </dgm:prSet>
      <dgm:spPr/>
      <dgm:t>
        <a:bodyPr/>
        <a:lstStyle/>
        <a:p>
          <a:endParaRPr lang="en-US"/>
        </a:p>
      </dgm:t>
    </dgm:pt>
    <dgm:pt modelId="{D5D34453-FA43-4795-84F9-A43B8CA5FD12}" type="pres">
      <dgm:prSet presAssocID="{72643BFC-B92D-4FC6-B16C-FF8ECAD26C63}" presName="level3hierChild" presStyleCnt="0"/>
      <dgm:spPr/>
    </dgm:pt>
    <dgm:pt modelId="{592CB43D-0413-4460-9F70-18AEB71E0614}" type="pres">
      <dgm:prSet presAssocID="{33EBD8ED-5A80-48EF-93B8-00ABB824A939}" presName="conn2-1" presStyleLbl="parChTrans1D3" presStyleIdx="3" presStyleCnt="4"/>
      <dgm:spPr/>
      <dgm:t>
        <a:bodyPr/>
        <a:lstStyle/>
        <a:p>
          <a:endParaRPr lang="en-US"/>
        </a:p>
      </dgm:t>
    </dgm:pt>
    <dgm:pt modelId="{D1C569D7-A1E8-4A53-ACAA-7A2F16938558}" type="pres">
      <dgm:prSet presAssocID="{33EBD8ED-5A80-48EF-93B8-00ABB824A939}" presName="connTx" presStyleLbl="parChTrans1D3" presStyleIdx="3" presStyleCnt="4"/>
      <dgm:spPr/>
      <dgm:t>
        <a:bodyPr/>
        <a:lstStyle/>
        <a:p>
          <a:endParaRPr lang="en-US"/>
        </a:p>
      </dgm:t>
    </dgm:pt>
    <dgm:pt modelId="{2E0500E3-18FF-4F7C-B76C-8BBA8445C077}" type="pres">
      <dgm:prSet presAssocID="{FE370ED0-C598-424B-8D11-782787276B0D}" presName="root2" presStyleCnt="0"/>
      <dgm:spPr/>
    </dgm:pt>
    <dgm:pt modelId="{0CE9F42F-77F0-4B16-B086-EA46D5CB0297}" type="pres">
      <dgm:prSet presAssocID="{FE370ED0-C598-424B-8D11-782787276B0D}" presName="LevelTwoTextNode" presStyleLbl="node3" presStyleIdx="3" presStyleCnt="4">
        <dgm:presLayoutVars>
          <dgm:chPref val="3"/>
        </dgm:presLayoutVars>
      </dgm:prSet>
      <dgm:spPr/>
      <dgm:t>
        <a:bodyPr/>
        <a:lstStyle/>
        <a:p>
          <a:endParaRPr lang="en-US"/>
        </a:p>
      </dgm:t>
    </dgm:pt>
    <dgm:pt modelId="{4599FD51-3143-4500-A144-CDDAA6B24C68}" type="pres">
      <dgm:prSet presAssocID="{FE370ED0-C598-424B-8D11-782787276B0D}" presName="level3hierChild" presStyleCnt="0"/>
      <dgm:spPr/>
    </dgm:pt>
  </dgm:ptLst>
  <dgm:cxnLst>
    <dgm:cxn modelId="{8E633A90-2CEA-4165-AE3D-EBC938887A17}" srcId="{3ED3A113-4085-4601-B5F1-D6FD145D5C39}" destId="{591DE1B7-2875-45EA-A28E-C3C0C8C02AC3}" srcOrd="0" destOrd="0" parTransId="{0024053F-2DA0-4EA7-9F6C-0B47398FABE4}" sibTransId="{AC6569E3-D61F-43D7-B092-CFC27148776D}"/>
    <dgm:cxn modelId="{71CAA429-991F-4D9B-A365-1137EB70FF17}" type="presOf" srcId="{74893F8C-4996-45A0-82F6-E2611F4CA77C}" destId="{38A30F82-6B1F-439B-B7BE-414310945F39}" srcOrd="1" destOrd="0" presId="urn:microsoft.com/office/officeart/2005/8/layout/hierarchy2"/>
    <dgm:cxn modelId="{E1F1305E-5BF1-4C4F-8798-1BFAE6EA9E5A}" type="presOf" srcId="{EB886EA3-6334-4FF1-9F55-A638089A1BE5}" destId="{4BBCBED0-32D7-45EA-A6AA-F4E3D05C61C1}" srcOrd="0" destOrd="0" presId="urn:microsoft.com/office/officeart/2005/8/layout/hierarchy2"/>
    <dgm:cxn modelId="{B8C31532-0346-402F-972A-C2DCD89FFA02}" srcId="{65436935-E001-4275-8783-A95FDF0ED269}" destId="{75A05294-8B3D-455E-8F8A-355D606B2879}" srcOrd="0" destOrd="0" parTransId="{EB886EA3-6334-4FF1-9F55-A638089A1BE5}" sibTransId="{3AC8B15D-0C59-46F1-BA94-60C751E2B915}"/>
    <dgm:cxn modelId="{850FC76E-EBBC-42B9-9A7E-A9AFBDDAD29D}" type="presOf" srcId="{30A0975F-32D8-4A45-A068-27893E006377}" destId="{418BF29D-615F-45ED-9537-3ED3B74B7F5E}" srcOrd="1" destOrd="0" presId="urn:microsoft.com/office/officeart/2005/8/layout/hierarchy2"/>
    <dgm:cxn modelId="{58B13AA3-679A-47D7-89FD-D9B5F0E6E4F2}" type="presOf" srcId="{113EEEE7-D6CC-488D-83F1-2B3848953D2F}" destId="{1508382F-27EE-4CB2-979C-17947FB786E6}" srcOrd="0" destOrd="0" presId="urn:microsoft.com/office/officeart/2005/8/layout/hierarchy2"/>
    <dgm:cxn modelId="{07AF74E9-DA76-4704-8813-5D8454A2E279}" srcId="{FA88A50F-0276-4A41-95ED-A1C5AC1787F7}" destId="{442B7BD2-5791-4AFA-B691-7CFEAF1A1299}" srcOrd="0" destOrd="0" parTransId="{B4B3BC18-62F5-48ED-93F5-9DE6506FED3A}" sibTransId="{26C89F39-2FBE-4A4B-BA4E-1778B100A0CC}"/>
    <dgm:cxn modelId="{FF69D399-F7EF-4A2A-A714-0C49AC255580}" type="presOf" srcId="{591DE1B7-2875-45EA-A28E-C3C0C8C02AC3}" destId="{C89C5DB0-131D-4B35-B863-DED6C44ED678}" srcOrd="0" destOrd="0" presId="urn:microsoft.com/office/officeart/2005/8/layout/hierarchy2"/>
    <dgm:cxn modelId="{5963D6FE-A1F0-4407-81BB-750CCE26CE48}" type="presOf" srcId="{3D3E3B1C-85ED-49C9-AC91-0315988B9687}" destId="{4EBB4F4E-BF79-4DB7-9135-870A94D13B5F}" srcOrd="0" destOrd="0" presId="urn:microsoft.com/office/officeart/2005/8/layout/hierarchy2"/>
    <dgm:cxn modelId="{A1E7EA4E-1C1F-462F-9A77-A3517A6BD7D7}" type="presOf" srcId="{0024053F-2DA0-4EA7-9F6C-0B47398FABE4}" destId="{77B78FED-A89B-4C2C-92AA-32B37543F027}" srcOrd="1" destOrd="0" presId="urn:microsoft.com/office/officeart/2005/8/layout/hierarchy2"/>
    <dgm:cxn modelId="{31FD72C8-7569-4E89-91BF-C4A8B0F3FECA}" srcId="{FA88A50F-0276-4A41-95ED-A1C5AC1787F7}" destId="{72643BFC-B92D-4FC6-B16C-FF8ECAD26C63}" srcOrd="3" destOrd="0" parTransId="{113EEEE7-D6CC-488D-83F1-2B3848953D2F}" sibTransId="{B082AC0B-07D5-443B-8150-3C337D9C7A2C}"/>
    <dgm:cxn modelId="{BCBA7CE7-4876-46B5-B625-BDE40C6E6CBD}" type="presOf" srcId="{FA3817B5-7808-4098-96EA-732D058095B3}" destId="{04BE9CA1-EF12-467D-A277-36EF6E36CA4C}" srcOrd="0" destOrd="0" presId="urn:microsoft.com/office/officeart/2005/8/layout/hierarchy2"/>
    <dgm:cxn modelId="{B31AC146-4B46-4506-BDE7-394B039998B6}" type="presOf" srcId="{FE370ED0-C598-424B-8D11-782787276B0D}" destId="{0CE9F42F-77F0-4B16-B086-EA46D5CB0297}" srcOrd="0" destOrd="0" presId="urn:microsoft.com/office/officeart/2005/8/layout/hierarchy2"/>
    <dgm:cxn modelId="{1557CCC6-D802-4E25-B6DF-9BC0E29E93AF}" type="presOf" srcId="{33EBD8ED-5A80-48EF-93B8-00ABB824A939}" destId="{D1C569D7-A1E8-4A53-ACAA-7A2F16938558}" srcOrd="1" destOrd="0" presId="urn:microsoft.com/office/officeart/2005/8/layout/hierarchy2"/>
    <dgm:cxn modelId="{FCE1B748-6F74-4F61-B177-334EDE8F6A02}" type="presOf" srcId="{442B7BD2-5791-4AFA-B691-7CFEAF1A1299}" destId="{3E6F6B7C-BEE7-4F08-9483-8FE71073B490}" srcOrd="0" destOrd="0" presId="urn:microsoft.com/office/officeart/2005/8/layout/hierarchy2"/>
    <dgm:cxn modelId="{61E63686-A6CA-4484-A0CC-48A227E14C76}" srcId="{FA88A50F-0276-4A41-95ED-A1C5AC1787F7}" destId="{3ED3A113-4085-4601-B5F1-D6FD145D5C39}" srcOrd="2" destOrd="0" parTransId="{2C6E2C77-AF96-4450-B2B3-DD5454FC6DD5}" sibTransId="{86CA6C73-C4F0-4AB1-BEEC-A7873B319A9E}"/>
    <dgm:cxn modelId="{32291F7E-843C-4F30-89C7-86DD48419E53}" type="presOf" srcId="{74893F8C-4996-45A0-82F6-E2611F4CA77C}" destId="{CCDC285B-2EB7-44E8-BBB7-79EF27E891AD}" srcOrd="0" destOrd="0" presId="urn:microsoft.com/office/officeart/2005/8/layout/hierarchy2"/>
    <dgm:cxn modelId="{2BE23F18-8CC2-4D24-8943-C5A5A07BF9B3}" type="presOf" srcId="{2C6E2C77-AF96-4450-B2B3-DD5454FC6DD5}" destId="{758DF5CA-BC6C-4029-ABC2-A84C7367C4F6}" srcOrd="1" destOrd="0" presId="urn:microsoft.com/office/officeart/2005/8/layout/hierarchy2"/>
    <dgm:cxn modelId="{91AA9F0F-3DA5-4876-9AF5-27E89DE6ED6B}" type="presOf" srcId="{3ED3A113-4085-4601-B5F1-D6FD145D5C39}" destId="{6D2A66EB-479B-4F9F-ADF3-69E81DD8F7CC}" srcOrd="0" destOrd="0" presId="urn:microsoft.com/office/officeart/2005/8/layout/hierarchy2"/>
    <dgm:cxn modelId="{AD58448A-05CE-4A67-BD4A-F9D8BE027F82}" type="presOf" srcId="{33EBD8ED-5A80-48EF-93B8-00ABB824A939}" destId="{592CB43D-0413-4460-9F70-18AEB71E0614}" srcOrd="0" destOrd="0" presId="urn:microsoft.com/office/officeart/2005/8/layout/hierarchy2"/>
    <dgm:cxn modelId="{32B3A540-3730-4C87-9D46-9B66159AD9A4}" type="presOf" srcId="{B4B3BC18-62F5-48ED-93F5-9DE6506FED3A}" destId="{8A88BFE0-D10E-4BA1-A694-1F53CFAA0445}" srcOrd="0" destOrd="0" presId="urn:microsoft.com/office/officeart/2005/8/layout/hierarchy2"/>
    <dgm:cxn modelId="{D5B1BA43-C2FD-44CC-B294-E9CD02C01420}" type="presOf" srcId="{113EEEE7-D6CC-488D-83F1-2B3848953D2F}" destId="{1FF5B2E8-DAB5-4FCA-AA09-5FE9F43B5893}" srcOrd="1" destOrd="0" presId="urn:microsoft.com/office/officeart/2005/8/layout/hierarchy2"/>
    <dgm:cxn modelId="{01A461F6-CF3F-40DB-8EBA-B5FCE348C9E7}" type="presOf" srcId="{65436935-E001-4275-8783-A95FDF0ED269}" destId="{573CD379-301D-4388-B50E-975C13A35549}" srcOrd="0" destOrd="0" presId="urn:microsoft.com/office/officeart/2005/8/layout/hierarchy2"/>
    <dgm:cxn modelId="{4D4A09F0-57BE-4FBE-B7D6-0157BB9F0A54}" type="presOf" srcId="{0024053F-2DA0-4EA7-9F6C-0B47398FABE4}" destId="{6BF26397-2D1C-4605-A538-74264C542E4C}" srcOrd="0" destOrd="0" presId="urn:microsoft.com/office/officeart/2005/8/layout/hierarchy2"/>
    <dgm:cxn modelId="{3E70FC68-E12B-476E-B1DC-90B97EF4D4BA}" type="presOf" srcId="{FA88A50F-0276-4A41-95ED-A1C5AC1787F7}" destId="{AD06DDA5-46E3-473A-BDF9-124C2738DD9D}" srcOrd="0" destOrd="0" presId="urn:microsoft.com/office/officeart/2005/8/layout/hierarchy2"/>
    <dgm:cxn modelId="{2A0A8A19-5182-44BB-9EB8-542E75C456B6}" type="presOf" srcId="{B4B3BC18-62F5-48ED-93F5-9DE6506FED3A}" destId="{E9EB24D1-473F-4AF0-98A4-CCD37758A508}" srcOrd="1" destOrd="0" presId="urn:microsoft.com/office/officeart/2005/8/layout/hierarchy2"/>
    <dgm:cxn modelId="{D58798A3-D8EB-40AB-9595-E2D64EC24DA4}" type="presOf" srcId="{EB886EA3-6334-4FF1-9F55-A638089A1BE5}" destId="{F534A62A-4B46-43FA-A33B-BDEDD516917E}" srcOrd="1" destOrd="0" presId="urn:microsoft.com/office/officeart/2005/8/layout/hierarchy2"/>
    <dgm:cxn modelId="{46703582-A5E2-4E75-B082-3060A5A8EB31}" type="presOf" srcId="{2C6E2C77-AF96-4450-B2B3-DD5454FC6DD5}" destId="{614AF559-A826-4CB5-BC1A-78746D428448}" srcOrd="0" destOrd="0" presId="urn:microsoft.com/office/officeart/2005/8/layout/hierarchy2"/>
    <dgm:cxn modelId="{1B62F71F-A283-4C25-8BE4-192A3F2BB2DC}" type="presOf" srcId="{75A05294-8B3D-455E-8F8A-355D606B2879}" destId="{66E0A580-0FB7-4557-BC4B-43C8AD8229CC}" srcOrd="0" destOrd="0" presId="urn:microsoft.com/office/officeart/2005/8/layout/hierarchy2"/>
    <dgm:cxn modelId="{41992E0C-7FBB-4476-B556-799A9D866FBF}" srcId="{442B7BD2-5791-4AFA-B691-7CFEAF1A1299}" destId="{FA3817B5-7808-4098-96EA-732D058095B3}" srcOrd="0" destOrd="0" parTransId="{74893F8C-4996-45A0-82F6-E2611F4CA77C}" sibTransId="{E5234EDA-6B6A-49C8-976F-D2AC001D1C27}"/>
    <dgm:cxn modelId="{144F1795-8C84-4CB8-B6B3-66C3A0F228B3}" type="presOf" srcId="{72643BFC-B92D-4FC6-B16C-FF8ECAD26C63}" destId="{65F431BB-B519-42BE-9727-213CE7E5E0F7}" srcOrd="0" destOrd="0" presId="urn:microsoft.com/office/officeart/2005/8/layout/hierarchy2"/>
    <dgm:cxn modelId="{814017DC-CDE2-4B3E-8BE1-B6D9A57C828D}" srcId="{3D3E3B1C-85ED-49C9-AC91-0315988B9687}" destId="{FA88A50F-0276-4A41-95ED-A1C5AC1787F7}" srcOrd="0" destOrd="0" parTransId="{B075F64E-B0AA-4E1A-BE7D-39DCCE2357D4}" sibTransId="{2BAACC1F-D15D-43BF-A485-567FE103D872}"/>
    <dgm:cxn modelId="{BC1DE670-B2F9-4013-AF8D-18F1E6FA840C}" srcId="{FA88A50F-0276-4A41-95ED-A1C5AC1787F7}" destId="{65436935-E001-4275-8783-A95FDF0ED269}" srcOrd="1" destOrd="0" parTransId="{30A0975F-32D8-4A45-A068-27893E006377}" sibTransId="{C1CEA8FB-60EE-47C4-808A-56D73FAC578D}"/>
    <dgm:cxn modelId="{8DA16410-6CDE-42A1-B3A3-999CC82AB858}" type="presOf" srcId="{30A0975F-32D8-4A45-A068-27893E006377}" destId="{4B1A4B1A-03AD-4B9E-82EF-EFE64ABA7993}" srcOrd="0" destOrd="0" presId="urn:microsoft.com/office/officeart/2005/8/layout/hierarchy2"/>
    <dgm:cxn modelId="{48CFEE2F-316D-41B4-946A-7F916BFB577B}" srcId="{72643BFC-B92D-4FC6-B16C-FF8ECAD26C63}" destId="{FE370ED0-C598-424B-8D11-782787276B0D}" srcOrd="0" destOrd="0" parTransId="{33EBD8ED-5A80-48EF-93B8-00ABB824A939}" sibTransId="{C7B875F5-BA31-4125-9A6A-1312A774D3D9}"/>
    <dgm:cxn modelId="{519BB3E4-3F47-4837-9365-B0D963A8AA5E}" type="presParOf" srcId="{4EBB4F4E-BF79-4DB7-9135-870A94D13B5F}" destId="{6E6A7709-ADC2-4416-909C-BD80E1C7F6F8}" srcOrd="0" destOrd="0" presId="urn:microsoft.com/office/officeart/2005/8/layout/hierarchy2"/>
    <dgm:cxn modelId="{AC9E8D63-1FE2-43B0-B2F0-CCF7C9C960B6}" type="presParOf" srcId="{6E6A7709-ADC2-4416-909C-BD80E1C7F6F8}" destId="{AD06DDA5-46E3-473A-BDF9-124C2738DD9D}" srcOrd="0" destOrd="0" presId="urn:microsoft.com/office/officeart/2005/8/layout/hierarchy2"/>
    <dgm:cxn modelId="{FB5E366A-B49F-4EB1-9B45-7DDBDB73B060}" type="presParOf" srcId="{6E6A7709-ADC2-4416-909C-BD80E1C7F6F8}" destId="{B39D274C-DF5B-43F9-96FD-41FF903748EE}" srcOrd="1" destOrd="0" presId="urn:microsoft.com/office/officeart/2005/8/layout/hierarchy2"/>
    <dgm:cxn modelId="{B34591E4-A8B1-44F3-B963-11E70583D3BC}" type="presParOf" srcId="{B39D274C-DF5B-43F9-96FD-41FF903748EE}" destId="{8A88BFE0-D10E-4BA1-A694-1F53CFAA0445}" srcOrd="0" destOrd="0" presId="urn:microsoft.com/office/officeart/2005/8/layout/hierarchy2"/>
    <dgm:cxn modelId="{59E188D9-6604-41D2-9E0B-1E894EAAD2C2}" type="presParOf" srcId="{8A88BFE0-D10E-4BA1-A694-1F53CFAA0445}" destId="{E9EB24D1-473F-4AF0-98A4-CCD37758A508}" srcOrd="0" destOrd="0" presId="urn:microsoft.com/office/officeart/2005/8/layout/hierarchy2"/>
    <dgm:cxn modelId="{D553F2CA-B5C2-42F4-BB5C-B98832E58B2C}" type="presParOf" srcId="{B39D274C-DF5B-43F9-96FD-41FF903748EE}" destId="{7637415B-6F7A-4F62-946C-C023183BB2CF}" srcOrd="1" destOrd="0" presId="urn:microsoft.com/office/officeart/2005/8/layout/hierarchy2"/>
    <dgm:cxn modelId="{3D4E6024-ADC2-401D-A1D6-592BE5651A62}" type="presParOf" srcId="{7637415B-6F7A-4F62-946C-C023183BB2CF}" destId="{3E6F6B7C-BEE7-4F08-9483-8FE71073B490}" srcOrd="0" destOrd="0" presId="urn:microsoft.com/office/officeart/2005/8/layout/hierarchy2"/>
    <dgm:cxn modelId="{5224FCA2-E482-4387-81E1-EA5BA813EFA3}" type="presParOf" srcId="{7637415B-6F7A-4F62-946C-C023183BB2CF}" destId="{EA26C044-7D36-4F41-8BFA-005EDB41C6F1}" srcOrd="1" destOrd="0" presId="urn:microsoft.com/office/officeart/2005/8/layout/hierarchy2"/>
    <dgm:cxn modelId="{E67F5D51-4449-48D7-9D91-6F237B73D15F}" type="presParOf" srcId="{EA26C044-7D36-4F41-8BFA-005EDB41C6F1}" destId="{CCDC285B-2EB7-44E8-BBB7-79EF27E891AD}" srcOrd="0" destOrd="0" presId="urn:microsoft.com/office/officeart/2005/8/layout/hierarchy2"/>
    <dgm:cxn modelId="{EFFB03D9-1199-4EAD-93A2-D05979AC3DED}" type="presParOf" srcId="{CCDC285B-2EB7-44E8-BBB7-79EF27E891AD}" destId="{38A30F82-6B1F-439B-B7BE-414310945F39}" srcOrd="0" destOrd="0" presId="urn:microsoft.com/office/officeart/2005/8/layout/hierarchy2"/>
    <dgm:cxn modelId="{C641288C-1946-44F9-B147-E22E65FAD0FC}" type="presParOf" srcId="{EA26C044-7D36-4F41-8BFA-005EDB41C6F1}" destId="{DEE9A60F-D37D-47CD-807B-2AF782A50C50}" srcOrd="1" destOrd="0" presId="urn:microsoft.com/office/officeart/2005/8/layout/hierarchy2"/>
    <dgm:cxn modelId="{4B327EE2-2EA8-4BB6-A8FB-A0BD4587335E}" type="presParOf" srcId="{DEE9A60F-D37D-47CD-807B-2AF782A50C50}" destId="{04BE9CA1-EF12-467D-A277-36EF6E36CA4C}" srcOrd="0" destOrd="0" presId="urn:microsoft.com/office/officeart/2005/8/layout/hierarchy2"/>
    <dgm:cxn modelId="{94283322-43C0-4A52-A400-F56B39475AEA}" type="presParOf" srcId="{DEE9A60F-D37D-47CD-807B-2AF782A50C50}" destId="{4642335C-7323-4445-B968-C25AC8F276F9}" srcOrd="1" destOrd="0" presId="urn:microsoft.com/office/officeart/2005/8/layout/hierarchy2"/>
    <dgm:cxn modelId="{60148DBD-200F-4E07-B2D9-81CFDF4707C8}" type="presParOf" srcId="{B39D274C-DF5B-43F9-96FD-41FF903748EE}" destId="{4B1A4B1A-03AD-4B9E-82EF-EFE64ABA7993}" srcOrd="2" destOrd="0" presId="urn:microsoft.com/office/officeart/2005/8/layout/hierarchy2"/>
    <dgm:cxn modelId="{584E987F-5A00-4009-8314-7AC1A65C4BC1}" type="presParOf" srcId="{4B1A4B1A-03AD-4B9E-82EF-EFE64ABA7993}" destId="{418BF29D-615F-45ED-9537-3ED3B74B7F5E}" srcOrd="0" destOrd="0" presId="urn:microsoft.com/office/officeart/2005/8/layout/hierarchy2"/>
    <dgm:cxn modelId="{86F648B9-1493-4CAF-894E-13C77853BF31}" type="presParOf" srcId="{B39D274C-DF5B-43F9-96FD-41FF903748EE}" destId="{8F7DA200-88BA-48C8-AD37-80F1542B1708}" srcOrd="3" destOrd="0" presId="urn:microsoft.com/office/officeart/2005/8/layout/hierarchy2"/>
    <dgm:cxn modelId="{37139CBA-88FD-4764-A732-7C83DD5B2DE1}" type="presParOf" srcId="{8F7DA200-88BA-48C8-AD37-80F1542B1708}" destId="{573CD379-301D-4388-B50E-975C13A35549}" srcOrd="0" destOrd="0" presId="urn:microsoft.com/office/officeart/2005/8/layout/hierarchy2"/>
    <dgm:cxn modelId="{F705ABD4-AEB7-4F87-A3DC-A919477FFDC2}" type="presParOf" srcId="{8F7DA200-88BA-48C8-AD37-80F1542B1708}" destId="{FE9C1D53-6318-4E55-982A-47ED2E171814}" srcOrd="1" destOrd="0" presId="urn:microsoft.com/office/officeart/2005/8/layout/hierarchy2"/>
    <dgm:cxn modelId="{F08E0D70-4643-4D43-8992-559E82F0F148}" type="presParOf" srcId="{FE9C1D53-6318-4E55-982A-47ED2E171814}" destId="{4BBCBED0-32D7-45EA-A6AA-F4E3D05C61C1}" srcOrd="0" destOrd="0" presId="urn:microsoft.com/office/officeart/2005/8/layout/hierarchy2"/>
    <dgm:cxn modelId="{26BBC1C4-878B-47F2-B5CF-3EFD7FF577C0}" type="presParOf" srcId="{4BBCBED0-32D7-45EA-A6AA-F4E3D05C61C1}" destId="{F534A62A-4B46-43FA-A33B-BDEDD516917E}" srcOrd="0" destOrd="0" presId="urn:microsoft.com/office/officeart/2005/8/layout/hierarchy2"/>
    <dgm:cxn modelId="{2E7279F8-A3C4-46CE-9716-4D4189882EF0}" type="presParOf" srcId="{FE9C1D53-6318-4E55-982A-47ED2E171814}" destId="{2EB890AF-70F3-4F45-AC15-31C90F04633F}" srcOrd="1" destOrd="0" presId="urn:microsoft.com/office/officeart/2005/8/layout/hierarchy2"/>
    <dgm:cxn modelId="{BA74CC3B-EF77-4CB7-8ACF-486CCC75B139}" type="presParOf" srcId="{2EB890AF-70F3-4F45-AC15-31C90F04633F}" destId="{66E0A580-0FB7-4557-BC4B-43C8AD8229CC}" srcOrd="0" destOrd="0" presId="urn:microsoft.com/office/officeart/2005/8/layout/hierarchy2"/>
    <dgm:cxn modelId="{93DEAF96-62DF-456B-8628-AE1BBA56D3F4}" type="presParOf" srcId="{2EB890AF-70F3-4F45-AC15-31C90F04633F}" destId="{44ED942F-D346-4FD0-9FDA-5F2CC1631CA9}" srcOrd="1" destOrd="0" presId="urn:microsoft.com/office/officeart/2005/8/layout/hierarchy2"/>
    <dgm:cxn modelId="{06C9F341-B7D8-4C4A-89A9-4A7F22FFDD7B}" type="presParOf" srcId="{B39D274C-DF5B-43F9-96FD-41FF903748EE}" destId="{614AF559-A826-4CB5-BC1A-78746D428448}" srcOrd="4" destOrd="0" presId="urn:microsoft.com/office/officeart/2005/8/layout/hierarchy2"/>
    <dgm:cxn modelId="{EA374CD1-7DAD-4D15-9F23-AD6D69C0DE3D}" type="presParOf" srcId="{614AF559-A826-4CB5-BC1A-78746D428448}" destId="{758DF5CA-BC6C-4029-ABC2-A84C7367C4F6}" srcOrd="0" destOrd="0" presId="urn:microsoft.com/office/officeart/2005/8/layout/hierarchy2"/>
    <dgm:cxn modelId="{3E05A166-06ED-4610-9F9A-046D17253483}" type="presParOf" srcId="{B39D274C-DF5B-43F9-96FD-41FF903748EE}" destId="{326BCE1A-FD53-498C-B793-2CEF73EA6C95}" srcOrd="5" destOrd="0" presId="urn:microsoft.com/office/officeart/2005/8/layout/hierarchy2"/>
    <dgm:cxn modelId="{BA67BF3D-16E0-48FD-A2C5-3AEA150998F8}" type="presParOf" srcId="{326BCE1A-FD53-498C-B793-2CEF73EA6C95}" destId="{6D2A66EB-479B-4F9F-ADF3-69E81DD8F7CC}" srcOrd="0" destOrd="0" presId="urn:microsoft.com/office/officeart/2005/8/layout/hierarchy2"/>
    <dgm:cxn modelId="{3139D0DB-74A1-4D1D-A3B4-37A6B373A465}" type="presParOf" srcId="{326BCE1A-FD53-498C-B793-2CEF73EA6C95}" destId="{A39EB803-C8DB-461E-8282-C2B2071540E5}" srcOrd="1" destOrd="0" presId="urn:microsoft.com/office/officeart/2005/8/layout/hierarchy2"/>
    <dgm:cxn modelId="{0F53325F-5559-4E53-BDA9-37609B60E942}" type="presParOf" srcId="{A39EB803-C8DB-461E-8282-C2B2071540E5}" destId="{6BF26397-2D1C-4605-A538-74264C542E4C}" srcOrd="0" destOrd="0" presId="urn:microsoft.com/office/officeart/2005/8/layout/hierarchy2"/>
    <dgm:cxn modelId="{61B655A4-2538-4E71-A199-2434CF6B525D}" type="presParOf" srcId="{6BF26397-2D1C-4605-A538-74264C542E4C}" destId="{77B78FED-A89B-4C2C-92AA-32B37543F027}" srcOrd="0" destOrd="0" presId="urn:microsoft.com/office/officeart/2005/8/layout/hierarchy2"/>
    <dgm:cxn modelId="{325FF13D-79A7-44DB-A875-936C2557DDDE}" type="presParOf" srcId="{A39EB803-C8DB-461E-8282-C2B2071540E5}" destId="{5900283C-F16A-4082-AFE7-1C3105310B4C}" srcOrd="1" destOrd="0" presId="urn:microsoft.com/office/officeart/2005/8/layout/hierarchy2"/>
    <dgm:cxn modelId="{09099519-3BA7-453A-B08A-16323408D610}" type="presParOf" srcId="{5900283C-F16A-4082-AFE7-1C3105310B4C}" destId="{C89C5DB0-131D-4B35-B863-DED6C44ED678}" srcOrd="0" destOrd="0" presId="urn:microsoft.com/office/officeart/2005/8/layout/hierarchy2"/>
    <dgm:cxn modelId="{3EF7C960-F2D9-4E42-8F1E-08664A2E3421}" type="presParOf" srcId="{5900283C-F16A-4082-AFE7-1C3105310B4C}" destId="{C6A12105-A800-4F5B-B7E1-61F5D73BE620}" srcOrd="1" destOrd="0" presId="urn:microsoft.com/office/officeart/2005/8/layout/hierarchy2"/>
    <dgm:cxn modelId="{E6555506-B6AC-4698-B93D-AEE3AF0E6DF4}" type="presParOf" srcId="{B39D274C-DF5B-43F9-96FD-41FF903748EE}" destId="{1508382F-27EE-4CB2-979C-17947FB786E6}" srcOrd="6" destOrd="0" presId="urn:microsoft.com/office/officeart/2005/8/layout/hierarchy2"/>
    <dgm:cxn modelId="{445EA024-60B8-40CD-B5FA-24C413982495}" type="presParOf" srcId="{1508382F-27EE-4CB2-979C-17947FB786E6}" destId="{1FF5B2E8-DAB5-4FCA-AA09-5FE9F43B5893}" srcOrd="0" destOrd="0" presId="urn:microsoft.com/office/officeart/2005/8/layout/hierarchy2"/>
    <dgm:cxn modelId="{A4432C02-4F16-4636-AC6F-812EF571FC21}" type="presParOf" srcId="{B39D274C-DF5B-43F9-96FD-41FF903748EE}" destId="{49978DBD-6D08-4BDF-A21C-47A2456DFFBD}" srcOrd="7" destOrd="0" presId="urn:microsoft.com/office/officeart/2005/8/layout/hierarchy2"/>
    <dgm:cxn modelId="{61D3930B-67F7-42D8-96B7-1FEF7941F0D4}" type="presParOf" srcId="{49978DBD-6D08-4BDF-A21C-47A2456DFFBD}" destId="{65F431BB-B519-42BE-9727-213CE7E5E0F7}" srcOrd="0" destOrd="0" presId="urn:microsoft.com/office/officeart/2005/8/layout/hierarchy2"/>
    <dgm:cxn modelId="{ED48BD70-6851-444A-ABE1-0BDEB5E94A8A}" type="presParOf" srcId="{49978DBD-6D08-4BDF-A21C-47A2456DFFBD}" destId="{D5D34453-FA43-4795-84F9-A43B8CA5FD12}" srcOrd="1" destOrd="0" presId="urn:microsoft.com/office/officeart/2005/8/layout/hierarchy2"/>
    <dgm:cxn modelId="{E47A8873-F9DC-4415-90E7-355B91F23BB2}" type="presParOf" srcId="{D5D34453-FA43-4795-84F9-A43B8CA5FD12}" destId="{592CB43D-0413-4460-9F70-18AEB71E0614}" srcOrd="0" destOrd="0" presId="urn:microsoft.com/office/officeart/2005/8/layout/hierarchy2"/>
    <dgm:cxn modelId="{A1F319AC-9E8C-4D43-9E95-4CE52D83ED50}" type="presParOf" srcId="{592CB43D-0413-4460-9F70-18AEB71E0614}" destId="{D1C569D7-A1E8-4A53-ACAA-7A2F16938558}" srcOrd="0" destOrd="0" presId="urn:microsoft.com/office/officeart/2005/8/layout/hierarchy2"/>
    <dgm:cxn modelId="{D136B241-AB6F-4338-AF74-C3638479ACBD}" type="presParOf" srcId="{D5D34453-FA43-4795-84F9-A43B8CA5FD12}" destId="{2E0500E3-18FF-4F7C-B76C-8BBA8445C077}" srcOrd="1" destOrd="0" presId="urn:microsoft.com/office/officeart/2005/8/layout/hierarchy2"/>
    <dgm:cxn modelId="{E198BF8D-0840-4DF7-BA08-412A64CD690F}" type="presParOf" srcId="{2E0500E3-18FF-4F7C-B76C-8BBA8445C077}" destId="{0CE9F42F-77F0-4B16-B086-EA46D5CB0297}" srcOrd="0" destOrd="0" presId="urn:microsoft.com/office/officeart/2005/8/layout/hierarchy2"/>
    <dgm:cxn modelId="{F1A2C8C5-8004-46EC-AF86-FAC1B1AE9C89}" type="presParOf" srcId="{2E0500E3-18FF-4F7C-B76C-8BBA8445C077}" destId="{4599FD51-3143-4500-A144-CDDAA6B24C68}"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401A9C-92ED-4F9C-B37F-0EF0BFC795D0}" type="doc">
      <dgm:prSet loTypeId="urn:microsoft.com/office/officeart/2005/8/layout/pyramid1" loCatId="pyramid" qsTypeId="urn:microsoft.com/office/officeart/2005/8/quickstyle/3d4" qsCatId="3D" csTypeId="urn:microsoft.com/office/officeart/2005/8/colors/colorful3" csCatId="colorful" phldr="1"/>
      <dgm:spPr/>
    </dgm:pt>
    <dgm:pt modelId="{3BBD44D5-1C02-4FFF-B10A-B3E209DAFBFC}">
      <dgm:prSet phldrT="[Text]" custT="1"/>
      <dgm:spPr/>
      <dgm:t>
        <a:bodyPr anchor="ctr" anchorCtr="1"/>
        <a:lstStyle/>
        <a:p>
          <a:endParaRPr lang="fa-IR" sz="1600" b="1" dirty="0" smtClean="0"/>
        </a:p>
        <a:p>
          <a:r>
            <a:rPr lang="fa-IR" sz="1600" b="1" dirty="0" smtClean="0"/>
            <a:t>  نیازهای </a:t>
          </a:r>
        </a:p>
        <a:p>
          <a:r>
            <a:rPr lang="fa-IR" sz="1600" b="1" dirty="0" smtClean="0"/>
            <a:t>خودشکوفایی</a:t>
          </a:r>
          <a:endParaRPr lang="en-US" sz="1600" b="1" dirty="0"/>
        </a:p>
      </dgm:t>
    </dgm:pt>
    <dgm:pt modelId="{CCE05BF6-4893-4B25-B46C-D3086DD0D76A}" type="parTrans" cxnId="{5A7FE06F-D3EF-46C8-8FA6-B22BBC74849F}">
      <dgm:prSet/>
      <dgm:spPr/>
      <dgm:t>
        <a:bodyPr/>
        <a:lstStyle/>
        <a:p>
          <a:endParaRPr lang="en-US"/>
        </a:p>
      </dgm:t>
    </dgm:pt>
    <dgm:pt modelId="{20CABAF8-2087-4F38-8819-DEB4E9CB7EFF}" type="sibTrans" cxnId="{5A7FE06F-D3EF-46C8-8FA6-B22BBC74849F}">
      <dgm:prSet/>
      <dgm:spPr/>
      <dgm:t>
        <a:bodyPr/>
        <a:lstStyle/>
        <a:p>
          <a:endParaRPr lang="en-US"/>
        </a:p>
      </dgm:t>
    </dgm:pt>
    <dgm:pt modelId="{590EB167-BAEC-42D3-B6DF-6F01C9B66FDE}">
      <dgm:prSet phldrT="[Text]"/>
      <dgm:spPr>
        <a:solidFill>
          <a:schemeClr val="tx1">
            <a:lumMod val="25000"/>
            <a:lumOff val="75000"/>
          </a:schemeClr>
        </a:solidFill>
      </dgm:spPr>
      <dgm:t>
        <a:bodyPr/>
        <a:lstStyle/>
        <a:p>
          <a:r>
            <a:rPr lang="fa-IR" dirty="0" smtClean="0"/>
            <a:t>نیازهای احترام</a:t>
          </a:r>
          <a:endParaRPr lang="en-US" dirty="0"/>
        </a:p>
      </dgm:t>
    </dgm:pt>
    <dgm:pt modelId="{6E550A95-723C-4C99-B0FD-7A8A3E351C6E}" type="parTrans" cxnId="{A0E74DC7-366E-4816-80F1-73910DCDFBA2}">
      <dgm:prSet/>
      <dgm:spPr/>
      <dgm:t>
        <a:bodyPr/>
        <a:lstStyle/>
        <a:p>
          <a:endParaRPr lang="en-US"/>
        </a:p>
      </dgm:t>
    </dgm:pt>
    <dgm:pt modelId="{5DE50739-2997-43FC-AFEF-5CBB1D655347}" type="sibTrans" cxnId="{A0E74DC7-366E-4816-80F1-73910DCDFBA2}">
      <dgm:prSet/>
      <dgm:spPr/>
      <dgm:t>
        <a:bodyPr/>
        <a:lstStyle/>
        <a:p>
          <a:endParaRPr lang="en-US"/>
        </a:p>
      </dgm:t>
    </dgm:pt>
    <dgm:pt modelId="{0C2055C4-357B-4655-BA4D-0D7845DF5B5A}">
      <dgm:prSet phldrT="[Text]"/>
      <dgm:spPr>
        <a:solidFill>
          <a:schemeClr val="accent5">
            <a:lumMod val="60000"/>
            <a:lumOff val="40000"/>
          </a:schemeClr>
        </a:solidFill>
      </dgm:spPr>
      <dgm:t>
        <a:bodyPr/>
        <a:lstStyle/>
        <a:p>
          <a:r>
            <a:rPr lang="fa-IR" dirty="0" smtClean="0"/>
            <a:t>نیازهای اجتماعی و عشق و تعلق</a:t>
          </a:r>
          <a:endParaRPr lang="en-US" dirty="0"/>
        </a:p>
      </dgm:t>
    </dgm:pt>
    <dgm:pt modelId="{45F625EC-440C-45EA-A812-57C0E433A983}" type="parTrans" cxnId="{DF51353C-D423-4A90-A27F-9BD6DFA553CB}">
      <dgm:prSet/>
      <dgm:spPr/>
      <dgm:t>
        <a:bodyPr/>
        <a:lstStyle/>
        <a:p>
          <a:endParaRPr lang="en-US"/>
        </a:p>
      </dgm:t>
    </dgm:pt>
    <dgm:pt modelId="{272AB3CA-9E24-4CCA-BBD5-90AEAC14157D}" type="sibTrans" cxnId="{DF51353C-D423-4A90-A27F-9BD6DFA553CB}">
      <dgm:prSet/>
      <dgm:spPr/>
      <dgm:t>
        <a:bodyPr/>
        <a:lstStyle/>
        <a:p>
          <a:endParaRPr lang="en-US"/>
        </a:p>
      </dgm:t>
    </dgm:pt>
    <dgm:pt modelId="{A68F5895-E5DD-48CB-8CD2-2094BE3B1D40}">
      <dgm:prSet phldrT="[Text]"/>
      <dgm:spPr/>
      <dgm:t>
        <a:bodyPr/>
        <a:lstStyle/>
        <a:p>
          <a:r>
            <a:rPr lang="fa-IR" dirty="0" smtClean="0"/>
            <a:t>نیازهای ایمنی</a:t>
          </a:r>
          <a:endParaRPr lang="en-US" dirty="0"/>
        </a:p>
      </dgm:t>
    </dgm:pt>
    <dgm:pt modelId="{C1D406D0-0121-47B2-9E50-E73FA38F679B}" type="parTrans" cxnId="{09581C43-003C-4377-A1FC-6A10A9470E46}">
      <dgm:prSet/>
      <dgm:spPr/>
      <dgm:t>
        <a:bodyPr/>
        <a:lstStyle/>
        <a:p>
          <a:endParaRPr lang="en-US"/>
        </a:p>
      </dgm:t>
    </dgm:pt>
    <dgm:pt modelId="{D08D56D6-F615-4E37-A375-4962EBC52CE5}" type="sibTrans" cxnId="{09581C43-003C-4377-A1FC-6A10A9470E46}">
      <dgm:prSet/>
      <dgm:spPr/>
      <dgm:t>
        <a:bodyPr/>
        <a:lstStyle/>
        <a:p>
          <a:endParaRPr lang="en-US"/>
        </a:p>
      </dgm:t>
    </dgm:pt>
    <dgm:pt modelId="{057DD4C4-921A-4F3C-A3D2-770BECBA44C8}">
      <dgm:prSet phldrT="[Text]"/>
      <dgm:spPr/>
      <dgm:t>
        <a:bodyPr/>
        <a:lstStyle/>
        <a:p>
          <a:r>
            <a:rPr lang="fa-IR" dirty="0" smtClean="0"/>
            <a:t>نیازهای فیزیولوژیکی</a:t>
          </a:r>
          <a:endParaRPr lang="en-US" dirty="0"/>
        </a:p>
      </dgm:t>
    </dgm:pt>
    <dgm:pt modelId="{4B58C914-2E69-491F-915A-099C7298613A}" type="parTrans" cxnId="{7E4164B8-0508-436F-BBA5-F5F09A38605C}">
      <dgm:prSet/>
      <dgm:spPr/>
      <dgm:t>
        <a:bodyPr/>
        <a:lstStyle/>
        <a:p>
          <a:endParaRPr lang="en-US"/>
        </a:p>
      </dgm:t>
    </dgm:pt>
    <dgm:pt modelId="{6160BE0A-8919-4411-B79A-BB766A93B692}" type="sibTrans" cxnId="{7E4164B8-0508-436F-BBA5-F5F09A38605C}">
      <dgm:prSet/>
      <dgm:spPr/>
      <dgm:t>
        <a:bodyPr/>
        <a:lstStyle/>
        <a:p>
          <a:endParaRPr lang="en-US"/>
        </a:p>
      </dgm:t>
    </dgm:pt>
    <dgm:pt modelId="{EBCB928E-F22B-44EB-B86E-D1204791ADEC}" type="pres">
      <dgm:prSet presAssocID="{95401A9C-92ED-4F9C-B37F-0EF0BFC795D0}" presName="Name0" presStyleCnt="0">
        <dgm:presLayoutVars>
          <dgm:dir/>
          <dgm:animLvl val="lvl"/>
          <dgm:resizeHandles val="exact"/>
        </dgm:presLayoutVars>
      </dgm:prSet>
      <dgm:spPr/>
    </dgm:pt>
    <dgm:pt modelId="{5A2EB4D0-4273-4AA7-BB24-9BB5E41B1507}" type="pres">
      <dgm:prSet presAssocID="{3BBD44D5-1C02-4FFF-B10A-B3E209DAFBFC}" presName="Name8" presStyleCnt="0"/>
      <dgm:spPr/>
    </dgm:pt>
    <dgm:pt modelId="{4AE9FF6A-EC56-4FF8-B50B-A2C8542FB6CE}" type="pres">
      <dgm:prSet presAssocID="{3BBD44D5-1C02-4FFF-B10A-B3E209DAFBFC}" presName="level" presStyleLbl="node1" presStyleIdx="0" presStyleCnt="5">
        <dgm:presLayoutVars>
          <dgm:chMax val="1"/>
          <dgm:bulletEnabled val="1"/>
        </dgm:presLayoutVars>
      </dgm:prSet>
      <dgm:spPr/>
      <dgm:t>
        <a:bodyPr/>
        <a:lstStyle/>
        <a:p>
          <a:endParaRPr lang="en-US"/>
        </a:p>
      </dgm:t>
    </dgm:pt>
    <dgm:pt modelId="{B5EC45F0-FAC5-4998-869A-98C469791AE7}" type="pres">
      <dgm:prSet presAssocID="{3BBD44D5-1C02-4FFF-B10A-B3E209DAFBFC}" presName="levelTx" presStyleLbl="revTx" presStyleIdx="0" presStyleCnt="0">
        <dgm:presLayoutVars>
          <dgm:chMax val="1"/>
          <dgm:bulletEnabled val="1"/>
        </dgm:presLayoutVars>
      </dgm:prSet>
      <dgm:spPr/>
      <dgm:t>
        <a:bodyPr/>
        <a:lstStyle/>
        <a:p>
          <a:endParaRPr lang="en-US"/>
        </a:p>
      </dgm:t>
    </dgm:pt>
    <dgm:pt modelId="{1BB5F3F9-BD89-44CA-BEF5-82E513EFEE4F}" type="pres">
      <dgm:prSet presAssocID="{590EB167-BAEC-42D3-B6DF-6F01C9B66FDE}" presName="Name8" presStyleCnt="0"/>
      <dgm:spPr/>
    </dgm:pt>
    <dgm:pt modelId="{DC3B1929-572F-4C6E-B05D-C507A21A059C}" type="pres">
      <dgm:prSet presAssocID="{590EB167-BAEC-42D3-B6DF-6F01C9B66FDE}" presName="level" presStyleLbl="node1" presStyleIdx="1" presStyleCnt="5">
        <dgm:presLayoutVars>
          <dgm:chMax val="1"/>
          <dgm:bulletEnabled val="1"/>
        </dgm:presLayoutVars>
      </dgm:prSet>
      <dgm:spPr/>
      <dgm:t>
        <a:bodyPr/>
        <a:lstStyle/>
        <a:p>
          <a:endParaRPr lang="en-US"/>
        </a:p>
      </dgm:t>
    </dgm:pt>
    <dgm:pt modelId="{FCF17548-B47E-47F1-AFEE-BC3FD9471146}" type="pres">
      <dgm:prSet presAssocID="{590EB167-BAEC-42D3-B6DF-6F01C9B66FDE}" presName="levelTx" presStyleLbl="revTx" presStyleIdx="0" presStyleCnt="0">
        <dgm:presLayoutVars>
          <dgm:chMax val="1"/>
          <dgm:bulletEnabled val="1"/>
        </dgm:presLayoutVars>
      </dgm:prSet>
      <dgm:spPr/>
      <dgm:t>
        <a:bodyPr/>
        <a:lstStyle/>
        <a:p>
          <a:endParaRPr lang="en-US"/>
        </a:p>
      </dgm:t>
    </dgm:pt>
    <dgm:pt modelId="{D316B592-15B3-4146-95E8-132CE9D46B23}" type="pres">
      <dgm:prSet presAssocID="{0C2055C4-357B-4655-BA4D-0D7845DF5B5A}" presName="Name8" presStyleCnt="0"/>
      <dgm:spPr/>
    </dgm:pt>
    <dgm:pt modelId="{647A685F-5162-4B96-A13A-5A0FE4383EEF}" type="pres">
      <dgm:prSet presAssocID="{0C2055C4-357B-4655-BA4D-0D7845DF5B5A}" presName="level" presStyleLbl="node1" presStyleIdx="2" presStyleCnt="5">
        <dgm:presLayoutVars>
          <dgm:chMax val="1"/>
          <dgm:bulletEnabled val="1"/>
        </dgm:presLayoutVars>
      </dgm:prSet>
      <dgm:spPr/>
      <dgm:t>
        <a:bodyPr/>
        <a:lstStyle/>
        <a:p>
          <a:endParaRPr lang="en-US"/>
        </a:p>
      </dgm:t>
    </dgm:pt>
    <dgm:pt modelId="{65DB6920-5C11-457A-AAA1-780063B74651}" type="pres">
      <dgm:prSet presAssocID="{0C2055C4-357B-4655-BA4D-0D7845DF5B5A}" presName="levelTx" presStyleLbl="revTx" presStyleIdx="0" presStyleCnt="0">
        <dgm:presLayoutVars>
          <dgm:chMax val="1"/>
          <dgm:bulletEnabled val="1"/>
        </dgm:presLayoutVars>
      </dgm:prSet>
      <dgm:spPr/>
      <dgm:t>
        <a:bodyPr/>
        <a:lstStyle/>
        <a:p>
          <a:endParaRPr lang="en-US"/>
        </a:p>
      </dgm:t>
    </dgm:pt>
    <dgm:pt modelId="{918E6A50-D9DD-491B-A2BB-C5F09720F98F}" type="pres">
      <dgm:prSet presAssocID="{A68F5895-E5DD-48CB-8CD2-2094BE3B1D40}" presName="Name8" presStyleCnt="0"/>
      <dgm:spPr/>
    </dgm:pt>
    <dgm:pt modelId="{2B7911F8-4DC2-4B1B-8EDE-9D43F824D55A}" type="pres">
      <dgm:prSet presAssocID="{A68F5895-E5DD-48CB-8CD2-2094BE3B1D40}" presName="level" presStyleLbl="node1" presStyleIdx="3" presStyleCnt="5">
        <dgm:presLayoutVars>
          <dgm:chMax val="1"/>
          <dgm:bulletEnabled val="1"/>
        </dgm:presLayoutVars>
      </dgm:prSet>
      <dgm:spPr/>
      <dgm:t>
        <a:bodyPr/>
        <a:lstStyle/>
        <a:p>
          <a:endParaRPr lang="en-US"/>
        </a:p>
      </dgm:t>
    </dgm:pt>
    <dgm:pt modelId="{5955CFB6-AF56-4BB3-953D-F21E0324D730}" type="pres">
      <dgm:prSet presAssocID="{A68F5895-E5DD-48CB-8CD2-2094BE3B1D40}" presName="levelTx" presStyleLbl="revTx" presStyleIdx="0" presStyleCnt="0">
        <dgm:presLayoutVars>
          <dgm:chMax val="1"/>
          <dgm:bulletEnabled val="1"/>
        </dgm:presLayoutVars>
      </dgm:prSet>
      <dgm:spPr/>
      <dgm:t>
        <a:bodyPr/>
        <a:lstStyle/>
        <a:p>
          <a:endParaRPr lang="en-US"/>
        </a:p>
      </dgm:t>
    </dgm:pt>
    <dgm:pt modelId="{8794793B-63BB-4C3B-ADE1-F5ECF563F357}" type="pres">
      <dgm:prSet presAssocID="{057DD4C4-921A-4F3C-A3D2-770BECBA44C8}" presName="Name8" presStyleCnt="0"/>
      <dgm:spPr/>
    </dgm:pt>
    <dgm:pt modelId="{DF9C2B6D-F7D5-4FC8-BE33-A3D353CFA9F9}" type="pres">
      <dgm:prSet presAssocID="{057DD4C4-921A-4F3C-A3D2-770BECBA44C8}" presName="level" presStyleLbl="node1" presStyleIdx="4" presStyleCnt="5">
        <dgm:presLayoutVars>
          <dgm:chMax val="1"/>
          <dgm:bulletEnabled val="1"/>
        </dgm:presLayoutVars>
      </dgm:prSet>
      <dgm:spPr/>
      <dgm:t>
        <a:bodyPr/>
        <a:lstStyle/>
        <a:p>
          <a:endParaRPr lang="en-US"/>
        </a:p>
      </dgm:t>
    </dgm:pt>
    <dgm:pt modelId="{5702EA04-13FF-447E-A72F-3B0CF3B3FEF7}" type="pres">
      <dgm:prSet presAssocID="{057DD4C4-921A-4F3C-A3D2-770BECBA44C8}" presName="levelTx" presStyleLbl="revTx" presStyleIdx="0" presStyleCnt="0">
        <dgm:presLayoutVars>
          <dgm:chMax val="1"/>
          <dgm:bulletEnabled val="1"/>
        </dgm:presLayoutVars>
      </dgm:prSet>
      <dgm:spPr/>
      <dgm:t>
        <a:bodyPr/>
        <a:lstStyle/>
        <a:p>
          <a:endParaRPr lang="en-US"/>
        </a:p>
      </dgm:t>
    </dgm:pt>
  </dgm:ptLst>
  <dgm:cxnLst>
    <dgm:cxn modelId="{11CF680B-3F5D-452D-9861-6A3EA337D366}" type="presOf" srcId="{590EB167-BAEC-42D3-B6DF-6F01C9B66FDE}" destId="{DC3B1929-572F-4C6E-B05D-C507A21A059C}" srcOrd="0" destOrd="0" presId="urn:microsoft.com/office/officeart/2005/8/layout/pyramid1"/>
    <dgm:cxn modelId="{AA85D25A-EF9C-4A66-A5B4-34E974508CAE}" type="presOf" srcId="{A68F5895-E5DD-48CB-8CD2-2094BE3B1D40}" destId="{2B7911F8-4DC2-4B1B-8EDE-9D43F824D55A}" srcOrd="0" destOrd="0" presId="urn:microsoft.com/office/officeart/2005/8/layout/pyramid1"/>
    <dgm:cxn modelId="{6E94D6A7-96ED-4B1C-AE5C-21B338BC1E13}" type="presOf" srcId="{0C2055C4-357B-4655-BA4D-0D7845DF5B5A}" destId="{65DB6920-5C11-457A-AAA1-780063B74651}" srcOrd="1" destOrd="0" presId="urn:microsoft.com/office/officeart/2005/8/layout/pyramid1"/>
    <dgm:cxn modelId="{5A7FE06F-D3EF-46C8-8FA6-B22BBC74849F}" srcId="{95401A9C-92ED-4F9C-B37F-0EF0BFC795D0}" destId="{3BBD44D5-1C02-4FFF-B10A-B3E209DAFBFC}" srcOrd="0" destOrd="0" parTransId="{CCE05BF6-4893-4B25-B46C-D3086DD0D76A}" sibTransId="{20CABAF8-2087-4F38-8819-DEB4E9CB7EFF}"/>
    <dgm:cxn modelId="{67BE3ABB-F03D-48B1-B69B-416F2F277E55}" type="presOf" srcId="{3BBD44D5-1C02-4FFF-B10A-B3E209DAFBFC}" destId="{4AE9FF6A-EC56-4FF8-B50B-A2C8542FB6CE}" srcOrd="0" destOrd="0" presId="urn:microsoft.com/office/officeart/2005/8/layout/pyramid1"/>
    <dgm:cxn modelId="{7B78196A-031F-4D13-9D09-F9EF9B92DB98}" type="presOf" srcId="{0C2055C4-357B-4655-BA4D-0D7845DF5B5A}" destId="{647A685F-5162-4B96-A13A-5A0FE4383EEF}" srcOrd="0" destOrd="0" presId="urn:microsoft.com/office/officeart/2005/8/layout/pyramid1"/>
    <dgm:cxn modelId="{60693C0B-5208-437A-A433-909691F8B6A9}" type="presOf" srcId="{95401A9C-92ED-4F9C-B37F-0EF0BFC795D0}" destId="{EBCB928E-F22B-44EB-B86E-D1204791ADEC}" srcOrd="0" destOrd="0" presId="urn:microsoft.com/office/officeart/2005/8/layout/pyramid1"/>
    <dgm:cxn modelId="{EC3736F9-0CEC-4FC5-9D02-A6E0783E7F57}" type="presOf" srcId="{A68F5895-E5DD-48CB-8CD2-2094BE3B1D40}" destId="{5955CFB6-AF56-4BB3-953D-F21E0324D730}" srcOrd="1" destOrd="0" presId="urn:microsoft.com/office/officeart/2005/8/layout/pyramid1"/>
    <dgm:cxn modelId="{A0E74DC7-366E-4816-80F1-73910DCDFBA2}" srcId="{95401A9C-92ED-4F9C-B37F-0EF0BFC795D0}" destId="{590EB167-BAEC-42D3-B6DF-6F01C9B66FDE}" srcOrd="1" destOrd="0" parTransId="{6E550A95-723C-4C99-B0FD-7A8A3E351C6E}" sibTransId="{5DE50739-2997-43FC-AFEF-5CBB1D655347}"/>
    <dgm:cxn modelId="{BCAF89F1-A5CE-44B8-B948-F2398C9E8A07}" type="presOf" srcId="{3BBD44D5-1C02-4FFF-B10A-B3E209DAFBFC}" destId="{B5EC45F0-FAC5-4998-869A-98C469791AE7}" srcOrd="1" destOrd="0" presId="urn:microsoft.com/office/officeart/2005/8/layout/pyramid1"/>
    <dgm:cxn modelId="{81607752-D5B4-4280-8528-AB99D1E95694}" type="presOf" srcId="{057DD4C4-921A-4F3C-A3D2-770BECBA44C8}" destId="{5702EA04-13FF-447E-A72F-3B0CF3B3FEF7}" srcOrd="1" destOrd="0" presId="urn:microsoft.com/office/officeart/2005/8/layout/pyramid1"/>
    <dgm:cxn modelId="{7E4164B8-0508-436F-BBA5-F5F09A38605C}" srcId="{95401A9C-92ED-4F9C-B37F-0EF0BFC795D0}" destId="{057DD4C4-921A-4F3C-A3D2-770BECBA44C8}" srcOrd="4" destOrd="0" parTransId="{4B58C914-2E69-491F-915A-099C7298613A}" sibTransId="{6160BE0A-8919-4411-B79A-BB766A93B692}"/>
    <dgm:cxn modelId="{09581C43-003C-4377-A1FC-6A10A9470E46}" srcId="{95401A9C-92ED-4F9C-B37F-0EF0BFC795D0}" destId="{A68F5895-E5DD-48CB-8CD2-2094BE3B1D40}" srcOrd="3" destOrd="0" parTransId="{C1D406D0-0121-47B2-9E50-E73FA38F679B}" sibTransId="{D08D56D6-F615-4E37-A375-4962EBC52CE5}"/>
    <dgm:cxn modelId="{72073C97-EF6F-4A11-9C6C-3E25A59A5ADD}" type="presOf" srcId="{057DD4C4-921A-4F3C-A3D2-770BECBA44C8}" destId="{DF9C2B6D-F7D5-4FC8-BE33-A3D353CFA9F9}" srcOrd="0" destOrd="0" presId="urn:microsoft.com/office/officeart/2005/8/layout/pyramid1"/>
    <dgm:cxn modelId="{78182CEF-4AC8-4BB6-BE08-8704EBF54468}" type="presOf" srcId="{590EB167-BAEC-42D3-B6DF-6F01C9B66FDE}" destId="{FCF17548-B47E-47F1-AFEE-BC3FD9471146}" srcOrd="1" destOrd="0" presId="urn:microsoft.com/office/officeart/2005/8/layout/pyramid1"/>
    <dgm:cxn modelId="{DF51353C-D423-4A90-A27F-9BD6DFA553CB}" srcId="{95401A9C-92ED-4F9C-B37F-0EF0BFC795D0}" destId="{0C2055C4-357B-4655-BA4D-0D7845DF5B5A}" srcOrd="2" destOrd="0" parTransId="{45F625EC-440C-45EA-A812-57C0E433A983}" sibTransId="{272AB3CA-9E24-4CCA-BBD5-90AEAC14157D}"/>
    <dgm:cxn modelId="{DE4C77F9-64E5-4E69-8921-775DE89A5DC3}" type="presParOf" srcId="{EBCB928E-F22B-44EB-B86E-D1204791ADEC}" destId="{5A2EB4D0-4273-4AA7-BB24-9BB5E41B1507}" srcOrd="0" destOrd="0" presId="urn:microsoft.com/office/officeart/2005/8/layout/pyramid1"/>
    <dgm:cxn modelId="{67623462-FC82-46B8-A038-B9FA01883B5C}" type="presParOf" srcId="{5A2EB4D0-4273-4AA7-BB24-9BB5E41B1507}" destId="{4AE9FF6A-EC56-4FF8-B50B-A2C8542FB6CE}" srcOrd="0" destOrd="0" presId="urn:microsoft.com/office/officeart/2005/8/layout/pyramid1"/>
    <dgm:cxn modelId="{D582CFED-5532-4079-A702-91006A2A30C2}" type="presParOf" srcId="{5A2EB4D0-4273-4AA7-BB24-9BB5E41B1507}" destId="{B5EC45F0-FAC5-4998-869A-98C469791AE7}" srcOrd="1" destOrd="0" presId="urn:microsoft.com/office/officeart/2005/8/layout/pyramid1"/>
    <dgm:cxn modelId="{CC417EDA-53D6-406B-939B-EB738EED5F88}" type="presParOf" srcId="{EBCB928E-F22B-44EB-B86E-D1204791ADEC}" destId="{1BB5F3F9-BD89-44CA-BEF5-82E513EFEE4F}" srcOrd="1" destOrd="0" presId="urn:microsoft.com/office/officeart/2005/8/layout/pyramid1"/>
    <dgm:cxn modelId="{4FCE0EF9-E239-4A9B-BB39-A213B8893F65}" type="presParOf" srcId="{1BB5F3F9-BD89-44CA-BEF5-82E513EFEE4F}" destId="{DC3B1929-572F-4C6E-B05D-C507A21A059C}" srcOrd="0" destOrd="0" presId="urn:microsoft.com/office/officeart/2005/8/layout/pyramid1"/>
    <dgm:cxn modelId="{D96477CB-30D4-42DE-BDD9-8F5404140DA5}" type="presParOf" srcId="{1BB5F3F9-BD89-44CA-BEF5-82E513EFEE4F}" destId="{FCF17548-B47E-47F1-AFEE-BC3FD9471146}" srcOrd="1" destOrd="0" presId="urn:microsoft.com/office/officeart/2005/8/layout/pyramid1"/>
    <dgm:cxn modelId="{90076236-7171-47AE-AFFC-29DCF3FA288C}" type="presParOf" srcId="{EBCB928E-F22B-44EB-B86E-D1204791ADEC}" destId="{D316B592-15B3-4146-95E8-132CE9D46B23}" srcOrd="2" destOrd="0" presId="urn:microsoft.com/office/officeart/2005/8/layout/pyramid1"/>
    <dgm:cxn modelId="{1D4DE57F-5624-4B3B-9F2D-D1791043F99D}" type="presParOf" srcId="{D316B592-15B3-4146-95E8-132CE9D46B23}" destId="{647A685F-5162-4B96-A13A-5A0FE4383EEF}" srcOrd="0" destOrd="0" presId="urn:microsoft.com/office/officeart/2005/8/layout/pyramid1"/>
    <dgm:cxn modelId="{36B68A8F-227B-4874-944B-B9CD25DA5C8B}" type="presParOf" srcId="{D316B592-15B3-4146-95E8-132CE9D46B23}" destId="{65DB6920-5C11-457A-AAA1-780063B74651}" srcOrd="1" destOrd="0" presId="urn:microsoft.com/office/officeart/2005/8/layout/pyramid1"/>
    <dgm:cxn modelId="{A4AFC1D2-5D71-4258-95CA-8F58C5911F11}" type="presParOf" srcId="{EBCB928E-F22B-44EB-B86E-D1204791ADEC}" destId="{918E6A50-D9DD-491B-A2BB-C5F09720F98F}" srcOrd="3" destOrd="0" presId="urn:microsoft.com/office/officeart/2005/8/layout/pyramid1"/>
    <dgm:cxn modelId="{AB5CDE4B-1D81-41CD-8103-87B19C9BE1D3}" type="presParOf" srcId="{918E6A50-D9DD-491B-A2BB-C5F09720F98F}" destId="{2B7911F8-4DC2-4B1B-8EDE-9D43F824D55A}" srcOrd="0" destOrd="0" presId="urn:microsoft.com/office/officeart/2005/8/layout/pyramid1"/>
    <dgm:cxn modelId="{E297F38C-9F77-44D6-B987-E2BFF1F3156A}" type="presParOf" srcId="{918E6A50-D9DD-491B-A2BB-C5F09720F98F}" destId="{5955CFB6-AF56-4BB3-953D-F21E0324D730}" srcOrd="1" destOrd="0" presId="urn:microsoft.com/office/officeart/2005/8/layout/pyramid1"/>
    <dgm:cxn modelId="{F94287C1-8B58-400B-BF02-3391FA00B2CB}" type="presParOf" srcId="{EBCB928E-F22B-44EB-B86E-D1204791ADEC}" destId="{8794793B-63BB-4C3B-ADE1-F5ECF563F357}" srcOrd="4" destOrd="0" presId="urn:microsoft.com/office/officeart/2005/8/layout/pyramid1"/>
    <dgm:cxn modelId="{6F6511C4-6686-4339-9E6F-8D6E11AAE509}" type="presParOf" srcId="{8794793B-63BB-4C3B-ADE1-F5ECF563F357}" destId="{DF9C2B6D-F7D5-4FC8-BE33-A3D353CFA9F9}" srcOrd="0" destOrd="0" presId="urn:microsoft.com/office/officeart/2005/8/layout/pyramid1"/>
    <dgm:cxn modelId="{CD0194EB-9E82-4913-8E2C-EB464F83C842}" type="presParOf" srcId="{8794793B-63BB-4C3B-ADE1-F5ECF563F357}" destId="{5702EA04-13FF-447E-A72F-3B0CF3B3FEF7}"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B9D7DE-2AC8-4007-A8F8-A1187AF90138}"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4BE6B06D-F4E9-4747-900E-FF2472D2B533}">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chemeClr val="tx1"/>
              </a:solidFill>
              <a:cs typeface="+mj-cs"/>
            </a:rPr>
            <a:t>نیازهای فیزیولوژیکی</a:t>
          </a:r>
          <a:endParaRPr lang="en-US" dirty="0">
            <a:solidFill>
              <a:schemeClr val="tx1"/>
            </a:solidFill>
          </a:endParaRPr>
        </a:p>
      </dgm:t>
    </dgm:pt>
    <dgm:pt modelId="{673BB27B-111C-4BE3-A742-0644CAC0F893}" type="parTrans" cxnId="{164AAB92-BE4D-4A05-B7F7-109F12E81241}">
      <dgm:prSet/>
      <dgm:spPr/>
      <dgm:t>
        <a:bodyPr/>
        <a:lstStyle/>
        <a:p>
          <a:endParaRPr lang="en-US"/>
        </a:p>
      </dgm:t>
    </dgm:pt>
    <dgm:pt modelId="{9D36704C-3644-433C-846A-418BA7E8E398}" type="sibTrans" cxnId="{164AAB92-BE4D-4A05-B7F7-109F12E81241}">
      <dgm:prSet/>
      <dgm:spPr/>
      <dgm:t>
        <a:bodyPr/>
        <a:lstStyle/>
        <a:p>
          <a:endParaRPr lang="en-US"/>
        </a:p>
      </dgm:t>
    </dgm:pt>
    <dgm:pt modelId="{E1BCFDD8-CB1B-4577-AAFF-CF96570D5407}">
      <dgm:prSet phldrT="[Text]" custT="1"/>
      <dgm:spPr>
        <a:solidFill>
          <a:srgbClr val="EFFFE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r>
            <a:rPr kumimoji="0" lang="fa-IR" sz="2000" b="0" i="0" u="none" strike="noStrike" cap="none" spc="0" normalizeH="0" baseline="0" noProof="0" dirty="0" smtClean="0">
              <a:ln>
                <a:noFill/>
              </a:ln>
              <a:solidFill>
                <a:schemeClr val="tx1"/>
              </a:solidFill>
              <a:effectLst/>
              <a:uLnTx/>
              <a:uFillTx/>
              <a:latin typeface="+mn-lt"/>
              <a:ea typeface="+mn-ea"/>
            </a:rPr>
            <a:t>شامل خوراک ، پوشاک ، مسکن و نیازهای جنسی اند که تا آنها برآورده نشوند نیازهای دیگر بروز نخواهند کرد .</a:t>
          </a:r>
          <a:endParaRPr lang="en-US" sz="2000" b="1" dirty="0">
            <a:solidFill>
              <a:schemeClr val="tx1"/>
            </a:solidFill>
            <a:cs typeface="B Titr" pitchFamily="2" charset="-78"/>
          </a:endParaRPr>
        </a:p>
      </dgm:t>
    </dgm:pt>
    <dgm:pt modelId="{27DAC446-412D-491E-9EAD-130BFDF52667}" type="parTrans" cxnId="{DAEA94B8-E355-42F0-BDD9-A78D96F501D2}">
      <dgm:prSet/>
      <dgm:spPr/>
      <dgm:t>
        <a:bodyPr/>
        <a:lstStyle/>
        <a:p>
          <a:endParaRPr lang="en-US"/>
        </a:p>
      </dgm:t>
    </dgm:pt>
    <dgm:pt modelId="{EDFA33BD-CE6D-4A0D-A3A1-1F2FAFD3DF41}" type="sibTrans" cxnId="{DAEA94B8-E355-42F0-BDD9-A78D96F501D2}">
      <dgm:prSet/>
      <dgm:spPr/>
      <dgm:t>
        <a:bodyPr/>
        <a:lstStyle/>
        <a:p>
          <a:endParaRPr lang="en-US"/>
        </a:p>
      </dgm:t>
    </dgm:pt>
    <dgm:pt modelId="{341C3265-1FF4-47DD-9381-9355C436295C}">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chemeClr val="tx1"/>
              </a:solidFill>
              <a:cs typeface="+mj-cs"/>
            </a:rPr>
            <a:t>نیازهای ایمنی</a:t>
          </a:r>
          <a:endParaRPr lang="en-US" b="1" dirty="0">
            <a:solidFill>
              <a:schemeClr val="tx1"/>
            </a:solidFill>
            <a:cs typeface="+mj-cs"/>
          </a:endParaRPr>
        </a:p>
      </dgm:t>
    </dgm:pt>
    <dgm:pt modelId="{C72ADF7A-40A3-4465-B6D7-8232C626DDFB}" type="parTrans" cxnId="{7ADB0889-42DA-4542-B9B8-13C05BECBE09}">
      <dgm:prSet/>
      <dgm:spPr/>
      <dgm:t>
        <a:bodyPr/>
        <a:lstStyle/>
        <a:p>
          <a:endParaRPr lang="en-US"/>
        </a:p>
      </dgm:t>
    </dgm:pt>
    <dgm:pt modelId="{FD3A0A6D-A7DF-4645-9070-9B0C603731E7}" type="sibTrans" cxnId="{7ADB0889-42DA-4542-B9B8-13C05BECBE09}">
      <dgm:prSet/>
      <dgm:spPr/>
      <dgm:t>
        <a:bodyPr/>
        <a:lstStyle/>
        <a:p>
          <a:endParaRPr lang="en-US"/>
        </a:p>
      </dgm:t>
    </dgm:pt>
    <dgm:pt modelId="{BC27AC40-31B6-4D6C-93A5-4E108261625D}">
      <dgm:prSet phldrT="[Text]" custT="1"/>
      <dgm:spPr>
        <a:solidFill>
          <a:schemeClr val="tx1">
            <a:lumMod val="10000"/>
            <a:lumOff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r>
            <a:rPr lang="fa-IR" sz="2200" dirty="0" smtClean="0">
              <a:solidFill>
                <a:schemeClr val="tx1"/>
              </a:solidFill>
              <a:cs typeface="+mn-cs"/>
            </a:rPr>
            <a:t>فرد به این موضوع می اندیشد که ایا می تواند جان ، مال و کار خود را در آینده حفظ کند و از این طریق نیازهای فیزیولوژیکی را نیز برآورده سازد.</a:t>
          </a:r>
          <a:endParaRPr lang="en-US" sz="2200" dirty="0">
            <a:solidFill>
              <a:schemeClr val="tx1"/>
            </a:solidFill>
            <a:cs typeface="+mn-cs"/>
          </a:endParaRPr>
        </a:p>
      </dgm:t>
    </dgm:pt>
    <dgm:pt modelId="{BE563CDE-ABDB-400F-BEB8-461103AA3AC7}" type="parTrans" cxnId="{960C399C-8E26-4F53-B849-895B8F1E03CC}">
      <dgm:prSet/>
      <dgm:spPr/>
      <dgm:t>
        <a:bodyPr/>
        <a:lstStyle/>
        <a:p>
          <a:endParaRPr lang="en-US"/>
        </a:p>
      </dgm:t>
    </dgm:pt>
    <dgm:pt modelId="{A28BDCE7-7BB8-4CE5-9E99-D7094A5BC3D8}" type="sibTrans" cxnId="{960C399C-8E26-4F53-B849-895B8F1E03CC}">
      <dgm:prSet/>
      <dgm:spPr/>
      <dgm:t>
        <a:bodyPr/>
        <a:lstStyle/>
        <a:p>
          <a:endParaRPr lang="en-US"/>
        </a:p>
      </dgm:t>
    </dgm:pt>
    <dgm:pt modelId="{6F473272-A418-4BC7-8C94-05EF666EBE47}">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chemeClr val="tx1"/>
              </a:solidFill>
              <a:cs typeface="+mj-cs"/>
            </a:rPr>
            <a:t>نیازهای اجتماعی و عشق وتعلق</a:t>
          </a:r>
          <a:endParaRPr lang="en-US" b="1" dirty="0">
            <a:solidFill>
              <a:schemeClr val="tx1"/>
            </a:solidFill>
            <a:cs typeface="+mj-cs"/>
          </a:endParaRPr>
        </a:p>
      </dgm:t>
    </dgm:pt>
    <dgm:pt modelId="{2167E6F6-1DEB-429E-AE8E-5CA52E9922E1}" type="parTrans" cxnId="{97B39A17-F1D4-409B-A26F-657AD9D4C087}">
      <dgm:prSet/>
      <dgm:spPr/>
      <dgm:t>
        <a:bodyPr/>
        <a:lstStyle/>
        <a:p>
          <a:endParaRPr lang="en-US"/>
        </a:p>
      </dgm:t>
    </dgm:pt>
    <dgm:pt modelId="{03C6A6F9-28D3-45F7-B293-BCA7A8396453}" type="sibTrans" cxnId="{97B39A17-F1D4-409B-A26F-657AD9D4C087}">
      <dgm:prSet/>
      <dgm:spPr/>
      <dgm:t>
        <a:bodyPr/>
        <a:lstStyle/>
        <a:p>
          <a:endParaRPr lang="en-US"/>
        </a:p>
      </dgm:t>
    </dgm:pt>
    <dgm:pt modelId="{5419C813-B2B9-4074-A3FF-FCAADDE51B92}">
      <dgm:prSet phldrT="[Text]" custT="1"/>
      <dgm:spPr>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r>
            <a:rPr lang="fa-IR" sz="2200" dirty="0" smtClean="0">
              <a:solidFill>
                <a:schemeClr val="tx1"/>
              </a:solidFill>
              <a:cs typeface="+mn-cs"/>
            </a:rPr>
            <a:t>انسان موجودی اجتماعی است و نیاز دارد که در گروه های متنوع عضویت و به آنها تعلق داشته باشد و از طرف آن ها پذیرفته شود و با آنها رابطه بر قرار کند .</a:t>
          </a:r>
          <a:endParaRPr lang="en-US" sz="2200" dirty="0">
            <a:solidFill>
              <a:schemeClr val="tx1"/>
            </a:solidFill>
            <a:cs typeface="+mn-cs"/>
          </a:endParaRPr>
        </a:p>
      </dgm:t>
    </dgm:pt>
    <dgm:pt modelId="{6636F2FA-1731-48A2-A2FF-5FD2C1D0ED31}" type="parTrans" cxnId="{39E8C9BB-4BCC-4586-8951-07CB869816C2}">
      <dgm:prSet/>
      <dgm:spPr/>
      <dgm:t>
        <a:bodyPr/>
        <a:lstStyle/>
        <a:p>
          <a:endParaRPr lang="en-US"/>
        </a:p>
      </dgm:t>
    </dgm:pt>
    <dgm:pt modelId="{7CEAD475-1395-483C-BD35-00382E70F397}" type="sibTrans" cxnId="{39E8C9BB-4BCC-4586-8951-07CB869816C2}">
      <dgm:prSet/>
      <dgm:spPr/>
      <dgm:t>
        <a:bodyPr/>
        <a:lstStyle/>
        <a:p>
          <a:endParaRPr lang="en-US"/>
        </a:p>
      </dgm:t>
    </dgm:pt>
    <dgm:pt modelId="{27C4D11A-E9A2-48A3-A24D-5E53802D155B}">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chemeClr val="tx1"/>
              </a:solidFill>
              <a:cs typeface="+mj-cs"/>
            </a:rPr>
            <a:t>نیازهای احترام</a:t>
          </a:r>
          <a:endParaRPr lang="en-US" b="1" dirty="0">
            <a:solidFill>
              <a:schemeClr val="tx1"/>
            </a:solidFill>
            <a:cs typeface="+mj-cs"/>
          </a:endParaRPr>
        </a:p>
      </dgm:t>
    </dgm:pt>
    <dgm:pt modelId="{F9DECC71-267E-4B62-B80F-CEAD98BC21F8}" type="parTrans" cxnId="{91114DFA-0A32-442C-8AA6-DEE030BD855E}">
      <dgm:prSet/>
      <dgm:spPr/>
      <dgm:t>
        <a:bodyPr/>
        <a:lstStyle/>
        <a:p>
          <a:endParaRPr lang="en-US"/>
        </a:p>
      </dgm:t>
    </dgm:pt>
    <dgm:pt modelId="{932EA5E4-39E4-4EB4-BC0C-A74164E6C82C}" type="sibTrans" cxnId="{91114DFA-0A32-442C-8AA6-DEE030BD855E}">
      <dgm:prSet/>
      <dgm:spPr/>
      <dgm:t>
        <a:bodyPr/>
        <a:lstStyle/>
        <a:p>
          <a:endParaRPr lang="en-US"/>
        </a:p>
      </dgm:t>
    </dgm:pt>
    <dgm:pt modelId="{BBF7F3F5-FABE-4778-B3BC-986E5DEEEBE8}">
      <dgm:prSet phldrT="[Text]" custT="1"/>
      <dgm:spPr>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r>
            <a:rPr lang="fa-IR" sz="1800" dirty="0" smtClean="0">
              <a:solidFill>
                <a:schemeClr val="tx1"/>
              </a:solidFill>
              <a:cs typeface="+mn-cs"/>
            </a:rPr>
            <a:t>افراد دوست دارند که دیگران برای آن ها احترام و قدر و منزلت قائل باشند که این امر خود موجب احترام به خود در فرد می شود .</a:t>
          </a:r>
          <a:endParaRPr lang="en-US" sz="1800" dirty="0">
            <a:solidFill>
              <a:schemeClr val="tx1"/>
            </a:solidFill>
            <a:cs typeface="+mn-cs"/>
          </a:endParaRPr>
        </a:p>
      </dgm:t>
    </dgm:pt>
    <dgm:pt modelId="{746AF742-A3AD-4148-9A0D-1D253800C33B}" type="parTrans" cxnId="{6B4798A8-ED06-40A6-B454-088A1A4AE335}">
      <dgm:prSet/>
      <dgm:spPr/>
      <dgm:t>
        <a:bodyPr/>
        <a:lstStyle/>
        <a:p>
          <a:endParaRPr lang="en-US"/>
        </a:p>
      </dgm:t>
    </dgm:pt>
    <dgm:pt modelId="{B6DBB2FC-D6BA-41D5-8864-A6963943CCD6}" type="sibTrans" cxnId="{6B4798A8-ED06-40A6-B454-088A1A4AE335}">
      <dgm:prSet/>
      <dgm:spPr/>
      <dgm:t>
        <a:bodyPr/>
        <a:lstStyle/>
        <a:p>
          <a:endParaRPr lang="en-US"/>
        </a:p>
      </dgm:t>
    </dgm:pt>
    <dgm:pt modelId="{91F94D3E-C87D-4F31-BB64-38CC7FD18511}">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chemeClr val="tx1"/>
              </a:solidFill>
              <a:cs typeface="+mj-cs"/>
            </a:rPr>
            <a:t>نیازهای خودشکوفایی</a:t>
          </a:r>
          <a:endParaRPr lang="en-US" b="1" dirty="0">
            <a:solidFill>
              <a:schemeClr val="tx1"/>
            </a:solidFill>
            <a:cs typeface="+mj-cs"/>
          </a:endParaRPr>
        </a:p>
      </dgm:t>
    </dgm:pt>
    <dgm:pt modelId="{B096B052-9EE8-4E64-8A79-CDC06C257AF0}" type="parTrans" cxnId="{013B5207-6A29-4218-93C3-FE52E727BB87}">
      <dgm:prSet/>
      <dgm:spPr/>
      <dgm:t>
        <a:bodyPr/>
        <a:lstStyle/>
        <a:p>
          <a:endParaRPr lang="en-US"/>
        </a:p>
      </dgm:t>
    </dgm:pt>
    <dgm:pt modelId="{87213EAD-F184-4C1E-B43B-5B199BD80FD5}" type="sibTrans" cxnId="{013B5207-6A29-4218-93C3-FE52E727BB87}">
      <dgm:prSet/>
      <dgm:spPr/>
      <dgm:t>
        <a:bodyPr/>
        <a:lstStyle/>
        <a:p>
          <a:endParaRPr lang="en-US"/>
        </a:p>
      </dgm:t>
    </dgm:pt>
    <dgm:pt modelId="{29A5948D-C88C-4EB6-86EB-E4BA3ED7B0DB}">
      <dgm:prSet phldrT="[Text]"/>
      <dgm:spPr>
        <a:solidFill>
          <a:schemeClr val="bg2">
            <a:lumMod val="10000"/>
            <a:lumOff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r>
            <a:rPr lang="fa-IR" dirty="0" smtClean="0">
              <a:solidFill>
                <a:schemeClr val="tx1"/>
              </a:solidFill>
              <a:cs typeface="+mn-cs"/>
            </a:rPr>
            <a:t>نیل به تکامل و شکوفا کردن تمام استعدادهای بالقوه و درونی فرد است . یعنی انسان بتواند آن چیزی بشود که باید باشد .</a:t>
          </a:r>
          <a:endParaRPr lang="en-US" dirty="0">
            <a:solidFill>
              <a:schemeClr val="tx1"/>
            </a:solidFill>
            <a:cs typeface="+mn-cs"/>
          </a:endParaRPr>
        </a:p>
      </dgm:t>
    </dgm:pt>
    <dgm:pt modelId="{EEBB2146-D122-4B88-ADD8-535124DE8588}" type="parTrans" cxnId="{15F58DB1-4923-4A60-A83E-A0B11B09796F}">
      <dgm:prSet/>
      <dgm:spPr/>
      <dgm:t>
        <a:bodyPr/>
        <a:lstStyle/>
        <a:p>
          <a:endParaRPr lang="en-US"/>
        </a:p>
      </dgm:t>
    </dgm:pt>
    <dgm:pt modelId="{4A97642C-0286-4B93-8D15-D8AB66767328}" type="sibTrans" cxnId="{15F58DB1-4923-4A60-A83E-A0B11B09796F}">
      <dgm:prSet/>
      <dgm:spPr/>
      <dgm:t>
        <a:bodyPr/>
        <a:lstStyle/>
        <a:p>
          <a:endParaRPr lang="en-US"/>
        </a:p>
      </dgm:t>
    </dgm:pt>
    <dgm:pt modelId="{56FCC551-F6E7-4A01-9EDA-89C874756D5F}" type="pres">
      <dgm:prSet presAssocID="{39B9D7DE-2AC8-4007-A8F8-A1187AF90138}" presName="Name0" presStyleCnt="0">
        <dgm:presLayoutVars>
          <dgm:dir/>
          <dgm:animLvl val="lvl"/>
          <dgm:resizeHandles val="exact"/>
        </dgm:presLayoutVars>
      </dgm:prSet>
      <dgm:spPr/>
      <dgm:t>
        <a:bodyPr/>
        <a:lstStyle/>
        <a:p>
          <a:endParaRPr lang="en-US"/>
        </a:p>
      </dgm:t>
    </dgm:pt>
    <dgm:pt modelId="{F35F8EDD-0D55-41E6-B2CA-BC758252F2CD}" type="pres">
      <dgm:prSet presAssocID="{4BE6B06D-F4E9-4747-900E-FF2472D2B533}" presName="linNode" presStyleCnt="0"/>
      <dgm:spPr/>
    </dgm:pt>
    <dgm:pt modelId="{398EBA3F-527B-4A81-97E5-51CA4439E419}" type="pres">
      <dgm:prSet presAssocID="{4BE6B06D-F4E9-4747-900E-FF2472D2B533}" presName="parentText" presStyleLbl="node1" presStyleIdx="0" presStyleCnt="5" custScaleX="68862" custLinFactX="100000" custLinFactNeighborX="136076" custLinFactNeighborY="-3">
        <dgm:presLayoutVars>
          <dgm:chMax val="1"/>
          <dgm:bulletEnabled val="1"/>
        </dgm:presLayoutVars>
      </dgm:prSet>
      <dgm:spPr/>
      <dgm:t>
        <a:bodyPr/>
        <a:lstStyle/>
        <a:p>
          <a:endParaRPr lang="en-US"/>
        </a:p>
      </dgm:t>
    </dgm:pt>
    <dgm:pt modelId="{699AA9B7-A659-4557-AD12-3AE8ADF7A0D3}" type="pres">
      <dgm:prSet presAssocID="{4BE6B06D-F4E9-4747-900E-FF2472D2B533}" presName="descendantText" presStyleLbl="alignAccFollowNode1" presStyleIdx="0" presStyleCnt="5" custFlipVert="1" custFlipHor="1" custScaleX="190463" custScaleY="99216" custLinFactNeighborX="-98567" custLinFactNeighborY="116">
        <dgm:presLayoutVars>
          <dgm:bulletEnabled val="1"/>
        </dgm:presLayoutVars>
      </dgm:prSet>
      <dgm:spPr/>
      <dgm:t>
        <a:bodyPr/>
        <a:lstStyle/>
        <a:p>
          <a:endParaRPr lang="en-US"/>
        </a:p>
      </dgm:t>
    </dgm:pt>
    <dgm:pt modelId="{721F5B10-0E4E-41A6-8C5A-6BBC2EA88661}" type="pres">
      <dgm:prSet presAssocID="{9D36704C-3644-433C-846A-418BA7E8E398}" presName="sp" presStyleCnt="0"/>
      <dgm:spPr/>
    </dgm:pt>
    <dgm:pt modelId="{D3929828-C7EA-4D59-8AF3-0D1B2741CCDE}" type="pres">
      <dgm:prSet presAssocID="{341C3265-1FF4-47DD-9381-9355C436295C}" presName="linNode" presStyleCnt="0"/>
      <dgm:spPr/>
    </dgm:pt>
    <dgm:pt modelId="{29550D97-A76C-4D4C-A679-7C22BC63D729}" type="pres">
      <dgm:prSet presAssocID="{341C3265-1FF4-47DD-9381-9355C436295C}" presName="parentText" presStyleLbl="node1" presStyleIdx="1" presStyleCnt="5" custScaleX="68862" custLinFactX="100000" custLinFactNeighborX="136076" custLinFactNeighborY="3">
        <dgm:presLayoutVars>
          <dgm:chMax val="1"/>
          <dgm:bulletEnabled val="1"/>
        </dgm:presLayoutVars>
      </dgm:prSet>
      <dgm:spPr/>
      <dgm:t>
        <a:bodyPr/>
        <a:lstStyle/>
        <a:p>
          <a:endParaRPr lang="en-US"/>
        </a:p>
      </dgm:t>
    </dgm:pt>
    <dgm:pt modelId="{CF6F0978-5CD3-4429-AA17-7D9405E5D604}" type="pres">
      <dgm:prSet presAssocID="{341C3265-1FF4-47DD-9381-9355C436295C}" presName="descendantText" presStyleLbl="alignAccFollowNode1" presStyleIdx="1" presStyleCnt="5" custFlipVert="1" custFlipHor="1" custScaleX="190463" custScaleY="97979" custLinFactNeighborX="-82886" custLinFactNeighborY="3384">
        <dgm:presLayoutVars>
          <dgm:bulletEnabled val="1"/>
        </dgm:presLayoutVars>
      </dgm:prSet>
      <dgm:spPr/>
      <dgm:t>
        <a:bodyPr/>
        <a:lstStyle/>
        <a:p>
          <a:endParaRPr lang="en-US"/>
        </a:p>
      </dgm:t>
    </dgm:pt>
    <dgm:pt modelId="{F82F8E58-C081-4E61-9DDF-1B5C7FC001A2}" type="pres">
      <dgm:prSet presAssocID="{FD3A0A6D-A7DF-4645-9070-9B0C603731E7}" presName="sp" presStyleCnt="0"/>
      <dgm:spPr/>
    </dgm:pt>
    <dgm:pt modelId="{CA7ED18E-A611-4CA9-B173-F7840021B20C}" type="pres">
      <dgm:prSet presAssocID="{6F473272-A418-4BC7-8C94-05EF666EBE47}" presName="linNode" presStyleCnt="0"/>
      <dgm:spPr/>
    </dgm:pt>
    <dgm:pt modelId="{857858B2-67AF-4699-8989-F1AC0D90F21A}" type="pres">
      <dgm:prSet presAssocID="{6F473272-A418-4BC7-8C94-05EF666EBE47}" presName="parentText" presStyleLbl="node1" presStyleIdx="2" presStyleCnt="5" custScaleX="68862" custLinFactX="100000" custLinFactNeighborX="136076" custLinFactNeighborY="3">
        <dgm:presLayoutVars>
          <dgm:chMax val="1"/>
          <dgm:bulletEnabled val="1"/>
        </dgm:presLayoutVars>
      </dgm:prSet>
      <dgm:spPr/>
      <dgm:t>
        <a:bodyPr/>
        <a:lstStyle/>
        <a:p>
          <a:endParaRPr lang="en-US"/>
        </a:p>
      </dgm:t>
    </dgm:pt>
    <dgm:pt modelId="{CE1A25AA-61E1-43E0-9FC6-F3EBF3D4D47D}" type="pres">
      <dgm:prSet presAssocID="{6F473272-A418-4BC7-8C94-05EF666EBE47}" presName="descendantText" presStyleLbl="alignAccFollowNode1" presStyleIdx="2" presStyleCnt="5" custFlipVert="1" custFlipHor="1" custScaleX="190463" custScaleY="97979" custLinFactNeighborX="-82886" custLinFactNeighborY="3384">
        <dgm:presLayoutVars>
          <dgm:bulletEnabled val="1"/>
        </dgm:presLayoutVars>
      </dgm:prSet>
      <dgm:spPr/>
      <dgm:t>
        <a:bodyPr/>
        <a:lstStyle/>
        <a:p>
          <a:endParaRPr lang="en-US"/>
        </a:p>
      </dgm:t>
    </dgm:pt>
    <dgm:pt modelId="{A7A4EA4C-897A-4616-8ABF-A58E9C130172}" type="pres">
      <dgm:prSet presAssocID="{03C6A6F9-28D3-45F7-B293-BCA7A8396453}" presName="sp" presStyleCnt="0"/>
      <dgm:spPr/>
    </dgm:pt>
    <dgm:pt modelId="{A9A8DB73-EF59-4B59-829C-D97E937F11CB}" type="pres">
      <dgm:prSet presAssocID="{27C4D11A-E9A2-48A3-A24D-5E53802D155B}" presName="linNode" presStyleCnt="0"/>
      <dgm:spPr/>
    </dgm:pt>
    <dgm:pt modelId="{64380076-E7BE-4EC8-9A93-6809D0490259}" type="pres">
      <dgm:prSet presAssocID="{27C4D11A-E9A2-48A3-A24D-5E53802D155B}" presName="parentText" presStyleLbl="node1" presStyleIdx="3" presStyleCnt="5" custScaleX="68862" custLinFactX="100000" custLinFactNeighborX="136076" custLinFactNeighborY="3">
        <dgm:presLayoutVars>
          <dgm:chMax val="1"/>
          <dgm:bulletEnabled val="1"/>
        </dgm:presLayoutVars>
      </dgm:prSet>
      <dgm:spPr/>
      <dgm:t>
        <a:bodyPr/>
        <a:lstStyle/>
        <a:p>
          <a:endParaRPr lang="en-US"/>
        </a:p>
      </dgm:t>
    </dgm:pt>
    <dgm:pt modelId="{A04BF737-52BC-49E8-8E42-20F20DF4264A}" type="pres">
      <dgm:prSet presAssocID="{27C4D11A-E9A2-48A3-A24D-5E53802D155B}" presName="descendantText" presStyleLbl="alignAccFollowNode1" presStyleIdx="3" presStyleCnt="5" custFlipVert="1" custFlipHor="1" custScaleX="190463" custScaleY="97979" custLinFactNeighborX="-82886" custLinFactNeighborY="3384">
        <dgm:presLayoutVars>
          <dgm:bulletEnabled val="1"/>
        </dgm:presLayoutVars>
      </dgm:prSet>
      <dgm:spPr/>
      <dgm:t>
        <a:bodyPr/>
        <a:lstStyle/>
        <a:p>
          <a:endParaRPr lang="en-US"/>
        </a:p>
      </dgm:t>
    </dgm:pt>
    <dgm:pt modelId="{9925E258-5479-4811-9862-232D04D0E6EA}" type="pres">
      <dgm:prSet presAssocID="{932EA5E4-39E4-4EB4-BC0C-A74164E6C82C}" presName="sp" presStyleCnt="0"/>
      <dgm:spPr/>
    </dgm:pt>
    <dgm:pt modelId="{22207BF2-61E1-453C-BF03-3E00D7ACEA75}" type="pres">
      <dgm:prSet presAssocID="{91F94D3E-C87D-4F31-BB64-38CC7FD18511}" presName="linNode" presStyleCnt="0"/>
      <dgm:spPr/>
    </dgm:pt>
    <dgm:pt modelId="{F919ABE9-DA9F-468D-BD2E-E204A8F6A8BC}" type="pres">
      <dgm:prSet presAssocID="{91F94D3E-C87D-4F31-BB64-38CC7FD18511}" presName="parentText" presStyleLbl="node1" presStyleIdx="4" presStyleCnt="5" custScaleX="68862" custLinFactX="100000" custLinFactNeighborX="136076" custLinFactNeighborY="3">
        <dgm:presLayoutVars>
          <dgm:chMax val="1"/>
          <dgm:bulletEnabled val="1"/>
        </dgm:presLayoutVars>
      </dgm:prSet>
      <dgm:spPr/>
      <dgm:t>
        <a:bodyPr/>
        <a:lstStyle/>
        <a:p>
          <a:endParaRPr lang="en-US"/>
        </a:p>
      </dgm:t>
    </dgm:pt>
    <dgm:pt modelId="{632FF9B2-CEB3-43B8-9E8E-C19A27CE7F0E}" type="pres">
      <dgm:prSet presAssocID="{91F94D3E-C87D-4F31-BB64-38CC7FD18511}" presName="descendantText" presStyleLbl="alignAccFollowNode1" presStyleIdx="4" presStyleCnt="5" custFlipVert="1" custFlipHor="1" custScaleX="190463" custScaleY="97979" custLinFactNeighborX="-82886" custLinFactNeighborY="3384">
        <dgm:presLayoutVars>
          <dgm:bulletEnabled val="1"/>
        </dgm:presLayoutVars>
      </dgm:prSet>
      <dgm:spPr/>
      <dgm:t>
        <a:bodyPr/>
        <a:lstStyle/>
        <a:p>
          <a:endParaRPr lang="en-US"/>
        </a:p>
      </dgm:t>
    </dgm:pt>
  </dgm:ptLst>
  <dgm:cxnLst>
    <dgm:cxn modelId="{7ADB0889-42DA-4542-B9B8-13C05BECBE09}" srcId="{39B9D7DE-2AC8-4007-A8F8-A1187AF90138}" destId="{341C3265-1FF4-47DD-9381-9355C436295C}" srcOrd="1" destOrd="0" parTransId="{C72ADF7A-40A3-4465-B6D7-8232C626DDFB}" sibTransId="{FD3A0A6D-A7DF-4645-9070-9B0C603731E7}"/>
    <dgm:cxn modelId="{6B4798A8-ED06-40A6-B454-088A1A4AE335}" srcId="{27C4D11A-E9A2-48A3-A24D-5E53802D155B}" destId="{BBF7F3F5-FABE-4778-B3BC-986E5DEEEBE8}" srcOrd="0" destOrd="0" parTransId="{746AF742-A3AD-4148-9A0D-1D253800C33B}" sibTransId="{B6DBB2FC-D6BA-41D5-8864-A6963943CCD6}"/>
    <dgm:cxn modelId="{1D3017A9-0E05-4CC9-BBA6-1822F3F6D579}" type="presOf" srcId="{6F473272-A418-4BC7-8C94-05EF666EBE47}" destId="{857858B2-67AF-4699-8989-F1AC0D90F21A}" srcOrd="0" destOrd="0" presId="urn:microsoft.com/office/officeart/2005/8/layout/vList5"/>
    <dgm:cxn modelId="{6FF5BA52-A916-4DB8-8688-80F253C93A7E}" type="presOf" srcId="{91F94D3E-C87D-4F31-BB64-38CC7FD18511}" destId="{F919ABE9-DA9F-468D-BD2E-E204A8F6A8BC}" srcOrd="0" destOrd="0" presId="urn:microsoft.com/office/officeart/2005/8/layout/vList5"/>
    <dgm:cxn modelId="{164AAB92-BE4D-4A05-B7F7-109F12E81241}" srcId="{39B9D7DE-2AC8-4007-A8F8-A1187AF90138}" destId="{4BE6B06D-F4E9-4747-900E-FF2472D2B533}" srcOrd="0" destOrd="0" parTransId="{673BB27B-111C-4BE3-A742-0644CAC0F893}" sibTransId="{9D36704C-3644-433C-846A-418BA7E8E398}"/>
    <dgm:cxn modelId="{6EF4EE34-5344-4602-B7FD-69BB3D34E035}" type="presOf" srcId="{341C3265-1FF4-47DD-9381-9355C436295C}" destId="{29550D97-A76C-4D4C-A679-7C22BC63D729}" srcOrd="0" destOrd="0" presId="urn:microsoft.com/office/officeart/2005/8/layout/vList5"/>
    <dgm:cxn modelId="{DAEA94B8-E355-42F0-BDD9-A78D96F501D2}" srcId="{4BE6B06D-F4E9-4747-900E-FF2472D2B533}" destId="{E1BCFDD8-CB1B-4577-AAFF-CF96570D5407}" srcOrd="0" destOrd="0" parTransId="{27DAC446-412D-491E-9EAD-130BFDF52667}" sibTransId="{EDFA33BD-CE6D-4A0D-A3A1-1F2FAFD3DF41}"/>
    <dgm:cxn modelId="{5C7C510D-6D11-4467-B512-0C83230EC597}" type="presOf" srcId="{E1BCFDD8-CB1B-4577-AAFF-CF96570D5407}" destId="{699AA9B7-A659-4557-AD12-3AE8ADF7A0D3}" srcOrd="0" destOrd="0" presId="urn:microsoft.com/office/officeart/2005/8/layout/vList5"/>
    <dgm:cxn modelId="{CFC9D8C2-313B-47F4-AF1E-492F53CE7864}" type="presOf" srcId="{5419C813-B2B9-4074-A3FF-FCAADDE51B92}" destId="{CE1A25AA-61E1-43E0-9FC6-F3EBF3D4D47D}" srcOrd="0" destOrd="0" presId="urn:microsoft.com/office/officeart/2005/8/layout/vList5"/>
    <dgm:cxn modelId="{013B5207-6A29-4218-93C3-FE52E727BB87}" srcId="{39B9D7DE-2AC8-4007-A8F8-A1187AF90138}" destId="{91F94D3E-C87D-4F31-BB64-38CC7FD18511}" srcOrd="4" destOrd="0" parTransId="{B096B052-9EE8-4E64-8A79-CDC06C257AF0}" sibTransId="{87213EAD-F184-4C1E-B43B-5B199BD80FD5}"/>
    <dgm:cxn modelId="{15F58DB1-4923-4A60-A83E-A0B11B09796F}" srcId="{91F94D3E-C87D-4F31-BB64-38CC7FD18511}" destId="{29A5948D-C88C-4EB6-86EB-E4BA3ED7B0DB}" srcOrd="0" destOrd="0" parTransId="{EEBB2146-D122-4B88-ADD8-535124DE8588}" sibTransId="{4A97642C-0286-4B93-8D15-D8AB66767328}"/>
    <dgm:cxn modelId="{960C399C-8E26-4F53-B849-895B8F1E03CC}" srcId="{341C3265-1FF4-47DD-9381-9355C436295C}" destId="{BC27AC40-31B6-4D6C-93A5-4E108261625D}" srcOrd="0" destOrd="0" parTransId="{BE563CDE-ABDB-400F-BEB8-461103AA3AC7}" sibTransId="{A28BDCE7-7BB8-4CE5-9E99-D7094A5BC3D8}"/>
    <dgm:cxn modelId="{E5B06A55-412F-45CD-B76C-6D910D608A04}" type="presOf" srcId="{29A5948D-C88C-4EB6-86EB-E4BA3ED7B0DB}" destId="{632FF9B2-CEB3-43B8-9E8E-C19A27CE7F0E}" srcOrd="0" destOrd="0" presId="urn:microsoft.com/office/officeart/2005/8/layout/vList5"/>
    <dgm:cxn modelId="{559CF507-242A-4053-8F1B-0E1D88DE1365}" type="presOf" srcId="{BC27AC40-31B6-4D6C-93A5-4E108261625D}" destId="{CF6F0978-5CD3-4429-AA17-7D9405E5D604}" srcOrd="0" destOrd="0" presId="urn:microsoft.com/office/officeart/2005/8/layout/vList5"/>
    <dgm:cxn modelId="{AADA0160-4694-481F-9CFE-580D6AE72582}" type="presOf" srcId="{4BE6B06D-F4E9-4747-900E-FF2472D2B533}" destId="{398EBA3F-527B-4A81-97E5-51CA4439E419}" srcOrd="0" destOrd="0" presId="urn:microsoft.com/office/officeart/2005/8/layout/vList5"/>
    <dgm:cxn modelId="{97B39A17-F1D4-409B-A26F-657AD9D4C087}" srcId="{39B9D7DE-2AC8-4007-A8F8-A1187AF90138}" destId="{6F473272-A418-4BC7-8C94-05EF666EBE47}" srcOrd="2" destOrd="0" parTransId="{2167E6F6-1DEB-429E-AE8E-5CA52E9922E1}" sibTransId="{03C6A6F9-28D3-45F7-B293-BCA7A8396453}"/>
    <dgm:cxn modelId="{39E8C9BB-4BCC-4586-8951-07CB869816C2}" srcId="{6F473272-A418-4BC7-8C94-05EF666EBE47}" destId="{5419C813-B2B9-4074-A3FF-FCAADDE51B92}" srcOrd="0" destOrd="0" parTransId="{6636F2FA-1731-48A2-A2FF-5FD2C1D0ED31}" sibTransId="{7CEAD475-1395-483C-BD35-00382E70F397}"/>
    <dgm:cxn modelId="{EF8AD124-CB27-4EEB-81B1-A86B8044E38E}" type="presOf" srcId="{27C4D11A-E9A2-48A3-A24D-5E53802D155B}" destId="{64380076-E7BE-4EC8-9A93-6809D0490259}" srcOrd="0" destOrd="0" presId="urn:microsoft.com/office/officeart/2005/8/layout/vList5"/>
    <dgm:cxn modelId="{58C64519-0F38-4FB6-AA71-F793BE40E0E5}" type="presOf" srcId="{BBF7F3F5-FABE-4778-B3BC-986E5DEEEBE8}" destId="{A04BF737-52BC-49E8-8E42-20F20DF4264A}" srcOrd="0" destOrd="0" presId="urn:microsoft.com/office/officeart/2005/8/layout/vList5"/>
    <dgm:cxn modelId="{6E061E26-5085-43DC-97F8-22E41EEC8ED5}" type="presOf" srcId="{39B9D7DE-2AC8-4007-A8F8-A1187AF90138}" destId="{56FCC551-F6E7-4A01-9EDA-89C874756D5F}" srcOrd="0" destOrd="0" presId="urn:microsoft.com/office/officeart/2005/8/layout/vList5"/>
    <dgm:cxn modelId="{91114DFA-0A32-442C-8AA6-DEE030BD855E}" srcId="{39B9D7DE-2AC8-4007-A8F8-A1187AF90138}" destId="{27C4D11A-E9A2-48A3-A24D-5E53802D155B}" srcOrd="3" destOrd="0" parTransId="{F9DECC71-267E-4B62-B80F-CEAD98BC21F8}" sibTransId="{932EA5E4-39E4-4EB4-BC0C-A74164E6C82C}"/>
    <dgm:cxn modelId="{B52A7E46-7600-4924-92DB-EBB96E298610}" type="presParOf" srcId="{56FCC551-F6E7-4A01-9EDA-89C874756D5F}" destId="{F35F8EDD-0D55-41E6-B2CA-BC758252F2CD}" srcOrd="0" destOrd="0" presId="urn:microsoft.com/office/officeart/2005/8/layout/vList5"/>
    <dgm:cxn modelId="{32809E95-8D3E-4A4A-8A73-DA4B8C1F3A89}" type="presParOf" srcId="{F35F8EDD-0D55-41E6-B2CA-BC758252F2CD}" destId="{398EBA3F-527B-4A81-97E5-51CA4439E419}" srcOrd="0" destOrd="0" presId="urn:microsoft.com/office/officeart/2005/8/layout/vList5"/>
    <dgm:cxn modelId="{ECC9816C-2017-4FC9-B1C3-5FC31775555A}" type="presParOf" srcId="{F35F8EDD-0D55-41E6-B2CA-BC758252F2CD}" destId="{699AA9B7-A659-4557-AD12-3AE8ADF7A0D3}" srcOrd="1" destOrd="0" presId="urn:microsoft.com/office/officeart/2005/8/layout/vList5"/>
    <dgm:cxn modelId="{BC11E794-99C9-42C4-88B9-7B8741917CE7}" type="presParOf" srcId="{56FCC551-F6E7-4A01-9EDA-89C874756D5F}" destId="{721F5B10-0E4E-41A6-8C5A-6BBC2EA88661}" srcOrd="1" destOrd="0" presId="urn:microsoft.com/office/officeart/2005/8/layout/vList5"/>
    <dgm:cxn modelId="{4E04D35C-4457-4C21-B6C1-E106F01BFB14}" type="presParOf" srcId="{56FCC551-F6E7-4A01-9EDA-89C874756D5F}" destId="{D3929828-C7EA-4D59-8AF3-0D1B2741CCDE}" srcOrd="2" destOrd="0" presId="urn:microsoft.com/office/officeart/2005/8/layout/vList5"/>
    <dgm:cxn modelId="{3BB09BED-F804-42FF-8BFC-131D45024E72}" type="presParOf" srcId="{D3929828-C7EA-4D59-8AF3-0D1B2741CCDE}" destId="{29550D97-A76C-4D4C-A679-7C22BC63D729}" srcOrd="0" destOrd="0" presId="urn:microsoft.com/office/officeart/2005/8/layout/vList5"/>
    <dgm:cxn modelId="{CF3236BF-140C-4725-BF1A-5191C3472672}" type="presParOf" srcId="{D3929828-C7EA-4D59-8AF3-0D1B2741CCDE}" destId="{CF6F0978-5CD3-4429-AA17-7D9405E5D604}" srcOrd="1" destOrd="0" presId="urn:microsoft.com/office/officeart/2005/8/layout/vList5"/>
    <dgm:cxn modelId="{73592298-D449-471F-AD66-89C5FA82B382}" type="presParOf" srcId="{56FCC551-F6E7-4A01-9EDA-89C874756D5F}" destId="{F82F8E58-C081-4E61-9DDF-1B5C7FC001A2}" srcOrd="3" destOrd="0" presId="urn:microsoft.com/office/officeart/2005/8/layout/vList5"/>
    <dgm:cxn modelId="{0BF21059-F1D1-4B3B-A907-3C7968E851E2}" type="presParOf" srcId="{56FCC551-F6E7-4A01-9EDA-89C874756D5F}" destId="{CA7ED18E-A611-4CA9-B173-F7840021B20C}" srcOrd="4" destOrd="0" presId="urn:microsoft.com/office/officeart/2005/8/layout/vList5"/>
    <dgm:cxn modelId="{0280F4A3-236F-48AA-8DDC-F57161659B13}" type="presParOf" srcId="{CA7ED18E-A611-4CA9-B173-F7840021B20C}" destId="{857858B2-67AF-4699-8989-F1AC0D90F21A}" srcOrd="0" destOrd="0" presId="urn:microsoft.com/office/officeart/2005/8/layout/vList5"/>
    <dgm:cxn modelId="{FE16A27F-C549-4D38-A3C0-BD5CA26EB9DC}" type="presParOf" srcId="{CA7ED18E-A611-4CA9-B173-F7840021B20C}" destId="{CE1A25AA-61E1-43E0-9FC6-F3EBF3D4D47D}" srcOrd="1" destOrd="0" presId="urn:microsoft.com/office/officeart/2005/8/layout/vList5"/>
    <dgm:cxn modelId="{FFD732B9-ABA0-4F24-AC96-21A8F817B58A}" type="presParOf" srcId="{56FCC551-F6E7-4A01-9EDA-89C874756D5F}" destId="{A7A4EA4C-897A-4616-8ABF-A58E9C130172}" srcOrd="5" destOrd="0" presId="urn:microsoft.com/office/officeart/2005/8/layout/vList5"/>
    <dgm:cxn modelId="{F57C1BA5-5A91-4E27-9593-352BE6FFE214}" type="presParOf" srcId="{56FCC551-F6E7-4A01-9EDA-89C874756D5F}" destId="{A9A8DB73-EF59-4B59-829C-D97E937F11CB}" srcOrd="6" destOrd="0" presId="urn:microsoft.com/office/officeart/2005/8/layout/vList5"/>
    <dgm:cxn modelId="{2C6B0DA5-1A5B-49D4-BAED-2509B3FE7999}" type="presParOf" srcId="{A9A8DB73-EF59-4B59-829C-D97E937F11CB}" destId="{64380076-E7BE-4EC8-9A93-6809D0490259}" srcOrd="0" destOrd="0" presId="urn:microsoft.com/office/officeart/2005/8/layout/vList5"/>
    <dgm:cxn modelId="{D26B2E91-A494-42ED-A52E-D06A494404EC}" type="presParOf" srcId="{A9A8DB73-EF59-4B59-829C-D97E937F11CB}" destId="{A04BF737-52BC-49E8-8E42-20F20DF4264A}" srcOrd="1" destOrd="0" presId="urn:microsoft.com/office/officeart/2005/8/layout/vList5"/>
    <dgm:cxn modelId="{2CFDD0FD-F432-4AB5-99CD-9ED5D0D26125}" type="presParOf" srcId="{56FCC551-F6E7-4A01-9EDA-89C874756D5F}" destId="{9925E258-5479-4811-9862-232D04D0E6EA}" srcOrd="7" destOrd="0" presId="urn:microsoft.com/office/officeart/2005/8/layout/vList5"/>
    <dgm:cxn modelId="{E5A4C5BB-4214-49E9-8C8C-E38BFFEE7A44}" type="presParOf" srcId="{56FCC551-F6E7-4A01-9EDA-89C874756D5F}" destId="{22207BF2-61E1-453C-BF03-3E00D7ACEA75}" srcOrd="8" destOrd="0" presId="urn:microsoft.com/office/officeart/2005/8/layout/vList5"/>
    <dgm:cxn modelId="{A716EA2B-ABC5-43B6-B19E-66366D6D68B0}" type="presParOf" srcId="{22207BF2-61E1-453C-BF03-3E00D7ACEA75}" destId="{F919ABE9-DA9F-468D-BD2E-E204A8F6A8BC}" srcOrd="0" destOrd="0" presId="urn:microsoft.com/office/officeart/2005/8/layout/vList5"/>
    <dgm:cxn modelId="{22FDB3CA-6862-40E1-868A-2392831C28B4}" type="presParOf" srcId="{22207BF2-61E1-453C-BF03-3E00D7ACEA75}" destId="{632FF9B2-CEB3-43B8-9E8E-C19A27CE7F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282A6E-5233-4412-BB42-820C5A234227}" type="doc">
      <dgm:prSet loTypeId="urn:microsoft.com/office/officeart/2005/8/layout/radial4" loCatId="relationship" qsTypeId="urn:microsoft.com/office/officeart/2005/8/quickstyle/simple3" qsCatId="simple" csTypeId="urn:microsoft.com/office/officeart/2005/8/colors/colorful3" csCatId="colorful" phldr="1"/>
      <dgm:spPr/>
      <dgm:t>
        <a:bodyPr/>
        <a:lstStyle/>
        <a:p>
          <a:endParaRPr lang="en-US"/>
        </a:p>
      </dgm:t>
    </dgm:pt>
    <dgm:pt modelId="{2306E700-FB51-4037-81E0-894581B3B2CA}">
      <dgm:prSet phldrT="[Text]"/>
      <dgm:spPr/>
      <dgm:t>
        <a:bodyPr/>
        <a:lstStyle/>
        <a:p>
          <a:r>
            <a:rPr lang="fa-IR" dirty="0" smtClean="0"/>
            <a:t>ویژگی های افراد خودشکوفا</a:t>
          </a:r>
          <a:endParaRPr lang="en-US" dirty="0"/>
        </a:p>
      </dgm:t>
    </dgm:pt>
    <dgm:pt modelId="{FDD5652C-7894-43C9-8850-A3F36BF9B421}" type="parTrans" cxnId="{6C682B11-07D0-4CFD-A9BC-7C423A0C2734}">
      <dgm:prSet/>
      <dgm:spPr/>
      <dgm:t>
        <a:bodyPr/>
        <a:lstStyle/>
        <a:p>
          <a:endParaRPr lang="en-US"/>
        </a:p>
      </dgm:t>
    </dgm:pt>
    <dgm:pt modelId="{26B2F7C4-3A3E-4FC5-A04A-E5EB2E561CD0}" type="sibTrans" cxnId="{6C682B11-07D0-4CFD-A9BC-7C423A0C2734}">
      <dgm:prSet/>
      <dgm:spPr/>
      <dgm:t>
        <a:bodyPr/>
        <a:lstStyle/>
        <a:p>
          <a:endParaRPr lang="en-US"/>
        </a:p>
      </dgm:t>
    </dgm:pt>
    <dgm:pt modelId="{CF8F893F-A52F-44D5-896C-7FC4E12EDBB9}">
      <dgm:prSet phldrT="[Text]" custT="1"/>
      <dgm:spPr/>
      <dgm:t>
        <a:bodyPr/>
        <a:lstStyle/>
        <a:p>
          <a:r>
            <a:rPr lang="fa-IR" sz="1200" b="1" dirty="0" smtClean="0"/>
            <a:t>توجه به واقعیت</a:t>
          </a:r>
          <a:endParaRPr lang="en-US" sz="1200" b="1" dirty="0"/>
        </a:p>
      </dgm:t>
    </dgm:pt>
    <dgm:pt modelId="{E13E74B8-1C03-49DB-8F6D-DA2C54E9B494}" type="parTrans" cxnId="{635A9882-41A6-4D99-A1AD-8EB08AEE0A7D}">
      <dgm:prSet/>
      <dgm:spPr/>
      <dgm:t>
        <a:bodyPr/>
        <a:lstStyle/>
        <a:p>
          <a:endParaRPr lang="en-US"/>
        </a:p>
      </dgm:t>
    </dgm:pt>
    <dgm:pt modelId="{653A6ED8-F3EC-45DA-A48F-634F2EBDC66A}" type="sibTrans" cxnId="{635A9882-41A6-4D99-A1AD-8EB08AEE0A7D}">
      <dgm:prSet/>
      <dgm:spPr/>
      <dgm:t>
        <a:bodyPr/>
        <a:lstStyle/>
        <a:p>
          <a:endParaRPr lang="en-US"/>
        </a:p>
      </dgm:t>
    </dgm:pt>
    <dgm:pt modelId="{148D170A-04DE-422A-8888-61B69AC39CF6}">
      <dgm:prSet phldrT="[Text]" custT="1"/>
      <dgm:spPr/>
      <dgm:t>
        <a:bodyPr/>
        <a:lstStyle/>
        <a:p>
          <a:r>
            <a:rPr lang="fa-IR" sz="1200" b="1" dirty="0" smtClean="0"/>
            <a:t>توجه مدام به اهداف</a:t>
          </a:r>
          <a:endParaRPr lang="en-US" sz="1200" b="1" dirty="0"/>
        </a:p>
      </dgm:t>
    </dgm:pt>
    <dgm:pt modelId="{ECBAEB82-3BC7-4D50-A7B9-34006C04E450}" type="parTrans" cxnId="{859160B9-2662-4119-AF8E-4DC7EF55E959}">
      <dgm:prSet/>
      <dgm:spPr/>
      <dgm:t>
        <a:bodyPr/>
        <a:lstStyle/>
        <a:p>
          <a:endParaRPr lang="en-US"/>
        </a:p>
      </dgm:t>
    </dgm:pt>
    <dgm:pt modelId="{C4097C94-DC77-4147-A8EF-7307CE7BE7D1}" type="sibTrans" cxnId="{859160B9-2662-4119-AF8E-4DC7EF55E959}">
      <dgm:prSet/>
      <dgm:spPr/>
      <dgm:t>
        <a:bodyPr/>
        <a:lstStyle/>
        <a:p>
          <a:endParaRPr lang="en-US"/>
        </a:p>
      </dgm:t>
    </dgm:pt>
    <dgm:pt modelId="{2DF684F6-259F-4222-8976-D9CD7CBAD82A}">
      <dgm:prSet phldrT="[Text]" custT="1"/>
      <dgm:spPr/>
      <dgm:t>
        <a:bodyPr/>
        <a:lstStyle/>
        <a:p>
          <a:r>
            <a:rPr lang="fa-IR" sz="1200" b="1" dirty="0" smtClean="0"/>
            <a:t>دوستی بسیار عمیق</a:t>
          </a:r>
          <a:endParaRPr lang="en-US" sz="1200" b="1" dirty="0"/>
        </a:p>
      </dgm:t>
    </dgm:pt>
    <dgm:pt modelId="{0C3F48BA-8BB5-4B82-96D2-0ADCDF36A551}" type="parTrans" cxnId="{1019F9DD-4A8D-4B62-86AD-79A5694B3CC1}">
      <dgm:prSet/>
      <dgm:spPr/>
      <dgm:t>
        <a:bodyPr/>
        <a:lstStyle/>
        <a:p>
          <a:endParaRPr lang="en-US"/>
        </a:p>
      </dgm:t>
    </dgm:pt>
    <dgm:pt modelId="{C51D420A-8646-4FDF-9F26-C90F3A0F9E00}" type="sibTrans" cxnId="{1019F9DD-4A8D-4B62-86AD-79A5694B3CC1}">
      <dgm:prSet/>
      <dgm:spPr/>
      <dgm:t>
        <a:bodyPr/>
        <a:lstStyle/>
        <a:p>
          <a:endParaRPr lang="en-US"/>
        </a:p>
      </dgm:t>
    </dgm:pt>
    <dgm:pt modelId="{843871C9-2B18-4649-9588-9BCA2D3DBD51}">
      <dgm:prSet phldrT="[Text]" custT="1"/>
      <dgm:spPr/>
      <dgm:t>
        <a:bodyPr/>
        <a:lstStyle/>
        <a:p>
          <a:r>
            <a:rPr lang="fa-IR" sz="1200" b="1" dirty="0" smtClean="0"/>
            <a:t>پذیرش واقعیت ها</a:t>
          </a:r>
          <a:endParaRPr lang="en-US" sz="1200" b="1" dirty="0"/>
        </a:p>
      </dgm:t>
    </dgm:pt>
    <dgm:pt modelId="{0CC65DAF-20C5-4F87-B04A-9742558A3E64}" type="parTrans" cxnId="{57528704-D3D1-4A15-8AC3-96DAF17E7505}">
      <dgm:prSet/>
      <dgm:spPr/>
      <dgm:t>
        <a:bodyPr/>
        <a:lstStyle/>
        <a:p>
          <a:endParaRPr lang="en-US"/>
        </a:p>
      </dgm:t>
    </dgm:pt>
    <dgm:pt modelId="{5E61ABDE-F0C2-4A4B-881D-B3AB88BD7DAA}" type="sibTrans" cxnId="{57528704-D3D1-4A15-8AC3-96DAF17E7505}">
      <dgm:prSet/>
      <dgm:spPr/>
      <dgm:t>
        <a:bodyPr/>
        <a:lstStyle/>
        <a:p>
          <a:endParaRPr lang="en-US"/>
        </a:p>
      </dgm:t>
    </dgm:pt>
    <dgm:pt modelId="{C53EB5B4-C298-44EC-AC1C-991B763375E3}">
      <dgm:prSet phldrT="[Text]" custT="1"/>
      <dgm:spPr/>
      <dgm:t>
        <a:bodyPr/>
        <a:lstStyle/>
        <a:p>
          <a:r>
            <a:rPr lang="fa-IR" sz="1200" b="1" dirty="0" smtClean="0"/>
            <a:t>عدم ظاهر نمایی</a:t>
          </a:r>
          <a:endParaRPr lang="en-US" sz="1200" b="1" dirty="0"/>
        </a:p>
      </dgm:t>
    </dgm:pt>
    <dgm:pt modelId="{0B9A7210-9865-406C-A25F-F1F31CF11EAF}" type="parTrans" cxnId="{1A539D4E-B8B3-47F7-90B3-829BD2783ACA}">
      <dgm:prSet/>
      <dgm:spPr/>
      <dgm:t>
        <a:bodyPr/>
        <a:lstStyle/>
        <a:p>
          <a:endParaRPr lang="en-US"/>
        </a:p>
      </dgm:t>
    </dgm:pt>
    <dgm:pt modelId="{08EF583D-970C-48D2-9049-F7C0BBAECE19}" type="sibTrans" cxnId="{1A539D4E-B8B3-47F7-90B3-829BD2783ACA}">
      <dgm:prSet/>
      <dgm:spPr/>
      <dgm:t>
        <a:bodyPr/>
        <a:lstStyle/>
        <a:p>
          <a:endParaRPr lang="en-US"/>
        </a:p>
      </dgm:t>
    </dgm:pt>
    <dgm:pt modelId="{C0F31B03-9DE2-40BD-BC09-2249A8B6FB19}">
      <dgm:prSet phldrT="[Text]" custT="1"/>
      <dgm:spPr/>
      <dgm:t>
        <a:bodyPr/>
        <a:lstStyle/>
        <a:p>
          <a:r>
            <a:rPr lang="fa-IR" sz="1200" b="1" dirty="0" smtClean="0"/>
            <a:t>درون نگر نیستند</a:t>
          </a:r>
          <a:endParaRPr lang="en-US" sz="1200" b="1" dirty="0"/>
        </a:p>
      </dgm:t>
    </dgm:pt>
    <dgm:pt modelId="{9E4131A1-5C5E-4213-9798-21C96CDFA935}" type="parTrans" cxnId="{4773224E-B80F-4E65-9EB4-5D4D950A3FCA}">
      <dgm:prSet/>
      <dgm:spPr/>
      <dgm:t>
        <a:bodyPr/>
        <a:lstStyle/>
        <a:p>
          <a:endParaRPr lang="en-US"/>
        </a:p>
      </dgm:t>
    </dgm:pt>
    <dgm:pt modelId="{BCE84B80-8122-4384-BE81-C99D4201B3B9}" type="sibTrans" cxnId="{4773224E-B80F-4E65-9EB4-5D4D950A3FCA}">
      <dgm:prSet/>
      <dgm:spPr/>
      <dgm:t>
        <a:bodyPr/>
        <a:lstStyle/>
        <a:p>
          <a:endParaRPr lang="en-US"/>
        </a:p>
      </dgm:t>
    </dgm:pt>
    <dgm:pt modelId="{4C03F45F-37E4-41BD-853C-D145124D7B05}">
      <dgm:prSet phldrT="[Text]" custT="1"/>
      <dgm:spPr/>
      <dgm:t>
        <a:bodyPr/>
        <a:lstStyle/>
        <a:p>
          <a:r>
            <a:rPr lang="fa-IR" sz="1200" b="1" dirty="0" smtClean="0"/>
            <a:t>فاصله از دیگران</a:t>
          </a:r>
          <a:endParaRPr lang="en-US" sz="1200" b="1" dirty="0"/>
        </a:p>
      </dgm:t>
    </dgm:pt>
    <dgm:pt modelId="{C4186BF3-F491-46C9-8058-4FFFE98DAEB6}" type="parTrans" cxnId="{49420A16-3E97-4695-9245-0350344A1277}">
      <dgm:prSet/>
      <dgm:spPr/>
      <dgm:t>
        <a:bodyPr/>
        <a:lstStyle/>
        <a:p>
          <a:endParaRPr lang="en-US"/>
        </a:p>
      </dgm:t>
    </dgm:pt>
    <dgm:pt modelId="{8681F8C2-A942-446B-90F6-997E8C58D905}" type="sibTrans" cxnId="{49420A16-3E97-4695-9245-0350344A1277}">
      <dgm:prSet/>
      <dgm:spPr/>
      <dgm:t>
        <a:bodyPr/>
        <a:lstStyle/>
        <a:p>
          <a:endParaRPr lang="en-US"/>
        </a:p>
      </dgm:t>
    </dgm:pt>
    <dgm:pt modelId="{5A43FBAF-81D6-4FC7-BB6E-745FC96EEE39}">
      <dgm:prSet phldrT="[Text]" custT="1"/>
      <dgm:spPr/>
      <dgm:t>
        <a:bodyPr/>
        <a:lstStyle/>
        <a:p>
          <a:r>
            <a:rPr lang="fa-IR" sz="1100" b="1" dirty="0" smtClean="0"/>
            <a:t>شوخ طبعی فلسفی و غیر خصمانه</a:t>
          </a:r>
          <a:endParaRPr lang="en-US" sz="1100" b="1" dirty="0"/>
        </a:p>
      </dgm:t>
    </dgm:pt>
    <dgm:pt modelId="{D8087006-1DD5-4FD6-B37B-D96CE78A839E}" type="parTrans" cxnId="{26FA9E3D-0027-4DBA-8DE4-8FFF993D91B2}">
      <dgm:prSet/>
      <dgm:spPr/>
      <dgm:t>
        <a:bodyPr/>
        <a:lstStyle/>
        <a:p>
          <a:endParaRPr lang="en-US"/>
        </a:p>
      </dgm:t>
    </dgm:pt>
    <dgm:pt modelId="{657DBF43-C6B5-4213-85B5-78B2FE633FF1}" type="sibTrans" cxnId="{26FA9E3D-0027-4DBA-8DE4-8FFF993D91B2}">
      <dgm:prSet/>
      <dgm:spPr/>
      <dgm:t>
        <a:bodyPr/>
        <a:lstStyle/>
        <a:p>
          <a:endParaRPr lang="en-US"/>
        </a:p>
      </dgm:t>
    </dgm:pt>
    <dgm:pt modelId="{914BEDFC-50F4-4AFC-A1BE-6012389B3E46}">
      <dgm:prSet phldrT="[Text]" custT="1"/>
      <dgm:spPr/>
      <dgm:t>
        <a:bodyPr/>
        <a:lstStyle/>
        <a:p>
          <a:r>
            <a:rPr lang="fa-IR" sz="1100" b="1" dirty="0" smtClean="0"/>
            <a:t>پایبند به اصول اخلاقی</a:t>
          </a:r>
          <a:endParaRPr lang="en-US" sz="1100" b="1" dirty="0"/>
        </a:p>
      </dgm:t>
    </dgm:pt>
    <dgm:pt modelId="{EA54ACEF-7344-48C3-88A0-6CEE2C2FCF2F}" type="parTrans" cxnId="{B58A9930-3B2E-456B-A94E-CE6D3F47B219}">
      <dgm:prSet/>
      <dgm:spPr/>
      <dgm:t>
        <a:bodyPr/>
        <a:lstStyle/>
        <a:p>
          <a:endParaRPr lang="en-US"/>
        </a:p>
      </dgm:t>
    </dgm:pt>
    <dgm:pt modelId="{87DFCE7F-2844-474B-9ECE-40B56C4D458B}" type="sibTrans" cxnId="{B58A9930-3B2E-456B-A94E-CE6D3F47B219}">
      <dgm:prSet/>
      <dgm:spPr/>
      <dgm:t>
        <a:bodyPr/>
        <a:lstStyle/>
        <a:p>
          <a:endParaRPr lang="en-US"/>
        </a:p>
      </dgm:t>
    </dgm:pt>
    <dgm:pt modelId="{34F52E16-4565-4C68-9EA3-09A49907E912}">
      <dgm:prSet phldrT="[Text]" custT="1"/>
      <dgm:spPr/>
      <dgm:t>
        <a:bodyPr/>
        <a:lstStyle/>
        <a:p>
          <a:r>
            <a:rPr lang="fa-IR" sz="1200" b="1" dirty="0" smtClean="0"/>
            <a:t>قدرت ابتکار</a:t>
          </a:r>
          <a:endParaRPr lang="en-US" sz="1200" b="1" dirty="0"/>
        </a:p>
      </dgm:t>
    </dgm:pt>
    <dgm:pt modelId="{3ABCF942-0B25-45CF-9127-176D8BCBFCEA}" type="parTrans" cxnId="{B0BF4988-2D1A-43DD-8E38-A44F19A2A564}">
      <dgm:prSet/>
      <dgm:spPr/>
      <dgm:t>
        <a:bodyPr/>
        <a:lstStyle/>
        <a:p>
          <a:endParaRPr lang="en-US"/>
        </a:p>
      </dgm:t>
    </dgm:pt>
    <dgm:pt modelId="{1AF067DD-D204-4D49-9C0F-A7BA230E8479}" type="sibTrans" cxnId="{B0BF4988-2D1A-43DD-8E38-A44F19A2A564}">
      <dgm:prSet/>
      <dgm:spPr/>
      <dgm:t>
        <a:bodyPr/>
        <a:lstStyle/>
        <a:p>
          <a:endParaRPr lang="en-US"/>
        </a:p>
      </dgm:t>
    </dgm:pt>
    <dgm:pt modelId="{B31CA69A-58C8-4F6D-A801-6C365ED9CC73}">
      <dgm:prSet phldrT="[Text]" custT="1"/>
      <dgm:spPr/>
      <dgm:t>
        <a:bodyPr/>
        <a:lstStyle/>
        <a:p>
          <a:r>
            <a:rPr lang="fa-IR" sz="1100" b="1" dirty="0" smtClean="0"/>
            <a:t>تواضع در ارتباط با دیگران</a:t>
          </a:r>
          <a:endParaRPr lang="en-US" sz="1100" b="1" dirty="0"/>
        </a:p>
      </dgm:t>
    </dgm:pt>
    <dgm:pt modelId="{B07D1788-2A94-4D44-B142-80E8CA9F42B6}" type="parTrans" cxnId="{0AA5B346-BE61-4937-8038-5A5D0E328CAB}">
      <dgm:prSet/>
      <dgm:spPr/>
      <dgm:t>
        <a:bodyPr/>
        <a:lstStyle/>
        <a:p>
          <a:endParaRPr lang="en-US"/>
        </a:p>
      </dgm:t>
    </dgm:pt>
    <dgm:pt modelId="{E110E93D-697D-4CE1-BA87-657979D1B38F}" type="sibTrans" cxnId="{0AA5B346-BE61-4937-8038-5A5D0E328CAB}">
      <dgm:prSet/>
      <dgm:spPr/>
      <dgm:t>
        <a:bodyPr/>
        <a:lstStyle/>
        <a:p>
          <a:endParaRPr lang="en-US"/>
        </a:p>
      </dgm:t>
    </dgm:pt>
    <dgm:pt modelId="{ACD11010-8B31-44F4-A2B8-37CDDB9C7A93}">
      <dgm:prSet phldrT="[Text]" custT="1"/>
      <dgm:spPr/>
      <dgm:t>
        <a:bodyPr/>
        <a:lstStyle/>
        <a:p>
          <a:r>
            <a:rPr lang="fa-IR" sz="1100" b="1" dirty="0" smtClean="0"/>
            <a:t>ساده ، مردم گرا و مسئله مدار</a:t>
          </a:r>
          <a:endParaRPr lang="en-US" sz="1100" b="1" dirty="0"/>
        </a:p>
      </dgm:t>
    </dgm:pt>
    <dgm:pt modelId="{EDCB82CB-1DEA-4E37-BFDD-6D88403E7AE9}" type="parTrans" cxnId="{2F90FBB1-728A-4C0D-89F3-F31047A423BC}">
      <dgm:prSet/>
      <dgm:spPr/>
      <dgm:t>
        <a:bodyPr/>
        <a:lstStyle/>
        <a:p>
          <a:endParaRPr lang="en-US"/>
        </a:p>
      </dgm:t>
    </dgm:pt>
    <dgm:pt modelId="{A3E6F591-3328-47A6-AE44-A8557CD84ECD}" type="sibTrans" cxnId="{2F90FBB1-728A-4C0D-89F3-F31047A423BC}">
      <dgm:prSet/>
      <dgm:spPr/>
      <dgm:t>
        <a:bodyPr/>
        <a:lstStyle/>
        <a:p>
          <a:endParaRPr lang="en-US"/>
        </a:p>
      </dgm:t>
    </dgm:pt>
    <dgm:pt modelId="{4848213D-A0D5-4B62-9C2D-86AA5A3D4697}">
      <dgm:prSet phldrT="[Text]" custT="1"/>
      <dgm:spPr/>
      <dgm:t>
        <a:bodyPr/>
        <a:lstStyle/>
        <a:p>
          <a:r>
            <a:rPr lang="fa-IR" sz="1200" b="1" dirty="0" smtClean="0"/>
            <a:t>توجه به خوشبختی همنوعان</a:t>
          </a:r>
          <a:endParaRPr lang="en-US" sz="1200" b="1" dirty="0"/>
        </a:p>
      </dgm:t>
    </dgm:pt>
    <dgm:pt modelId="{85D3E9AE-5DDB-42DD-B523-6EFD2DCA7F7F}" type="parTrans" cxnId="{35F18DAF-5987-499F-93ED-61493AECB289}">
      <dgm:prSet/>
      <dgm:spPr/>
      <dgm:t>
        <a:bodyPr/>
        <a:lstStyle/>
        <a:p>
          <a:endParaRPr lang="en-US"/>
        </a:p>
      </dgm:t>
    </dgm:pt>
    <dgm:pt modelId="{E2104A0D-BB5E-4BFD-92F9-E7FF339E2FCA}" type="sibTrans" cxnId="{35F18DAF-5987-499F-93ED-61493AECB289}">
      <dgm:prSet/>
      <dgm:spPr/>
      <dgm:t>
        <a:bodyPr/>
        <a:lstStyle/>
        <a:p>
          <a:endParaRPr lang="en-US"/>
        </a:p>
      </dgm:t>
    </dgm:pt>
    <dgm:pt modelId="{7BAB890F-7B3D-416B-B675-6BCD7FD466FC}">
      <dgm:prSet phldrT="[Text]" custT="1"/>
      <dgm:spPr/>
      <dgm:t>
        <a:bodyPr/>
        <a:lstStyle/>
        <a:p>
          <a:r>
            <a:rPr lang="fa-IR" sz="1200" b="1" dirty="0" smtClean="0"/>
            <a:t>داشتن استقلال</a:t>
          </a:r>
          <a:endParaRPr lang="en-US" sz="1200" b="1" dirty="0"/>
        </a:p>
      </dgm:t>
    </dgm:pt>
    <dgm:pt modelId="{417B8971-7319-43EA-BE46-F1B96D99013E}" type="parTrans" cxnId="{7DD25339-2114-4117-9818-CD4674F1D410}">
      <dgm:prSet/>
      <dgm:spPr/>
      <dgm:t>
        <a:bodyPr/>
        <a:lstStyle/>
        <a:p>
          <a:endParaRPr lang="en-US"/>
        </a:p>
      </dgm:t>
    </dgm:pt>
    <dgm:pt modelId="{307AC7EF-50E0-4F44-AF1A-5DC8E3D331D3}" type="sibTrans" cxnId="{7DD25339-2114-4117-9818-CD4674F1D410}">
      <dgm:prSet/>
      <dgm:spPr/>
      <dgm:t>
        <a:bodyPr/>
        <a:lstStyle/>
        <a:p>
          <a:endParaRPr lang="en-US"/>
        </a:p>
      </dgm:t>
    </dgm:pt>
    <dgm:pt modelId="{4C62EF37-A309-4084-8C72-2F0F5FD27063}" type="pres">
      <dgm:prSet presAssocID="{AC282A6E-5233-4412-BB42-820C5A234227}" presName="cycle" presStyleCnt="0">
        <dgm:presLayoutVars>
          <dgm:chMax val="1"/>
          <dgm:dir/>
          <dgm:animLvl val="ctr"/>
          <dgm:resizeHandles val="exact"/>
        </dgm:presLayoutVars>
      </dgm:prSet>
      <dgm:spPr/>
      <dgm:t>
        <a:bodyPr/>
        <a:lstStyle/>
        <a:p>
          <a:endParaRPr lang="en-US"/>
        </a:p>
      </dgm:t>
    </dgm:pt>
    <dgm:pt modelId="{D7A1CB27-7F0F-424B-B49B-471B9D7F74C9}" type="pres">
      <dgm:prSet presAssocID="{2306E700-FB51-4037-81E0-894581B3B2CA}" presName="centerShape" presStyleLbl="node0" presStyleIdx="0" presStyleCnt="1"/>
      <dgm:spPr/>
      <dgm:t>
        <a:bodyPr/>
        <a:lstStyle/>
        <a:p>
          <a:endParaRPr lang="en-US"/>
        </a:p>
      </dgm:t>
    </dgm:pt>
    <dgm:pt modelId="{CA1D7AB5-ADE3-4673-BF27-525E6DFBD965}" type="pres">
      <dgm:prSet presAssocID="{E13E74B8-1C03-49DB-8F6D-DA2C54E9B494}" presName="parTrans" presStyleLbl="bgSibTrans2D1" presStyleIdx="0" presStyleCnt="14"/>
      <dgm:spPr/>
      <dgm:t>
        <a:bodyPr/>
        <a:lstStyle/>
        <a:p>
          <a:endParaRPr lang="en-US"/>
        </a:p>
      </dgm:t>
    </dgm:pt>
    <dgm:pt modelId="{2A91BCE9-25A2-4129-B5C8-7AD23503440A}" type="pres">
      <dgm:prSet presAssocID="{CF8F893F-A52F-44D5-896C-7FC4E12EDBB9}" presName="node" presStyleLbl="node1" presStyleIdx="0" presStyleCnt="14">
        <dgm:presLayoutVars>
          <dgm:bulletEnabled val="1"/>
        </dgm:presLayoutVars>
      </dgm:prSet>
      <dgm:spPr/>
      <dgm:t>
        <a:bodyPr/>
        <a:lstStyle/>
        <a:p>
          <a:endParaRPr lang="en-US"/>
        </a:p>
      </dgm:t>
    </dgm:pt>
    <dgm:pt modelId="{40772CC7-54C3-4B6C-9A9F-1EAF63C0C948}" type="pres">
      <dgm:prSet presAssocID="{0CC65DAF-20C5-4F87-B04A-9742558A3E64}" presName="parTrans" presStyleLbl="bgSibTrans2D1" presStyleIdx="1" presStyleCnt="14"/>
      <dgm:spPr/>
      <dgm:t>
        <a:bodyPr/>
        <a:lstStyle/>
        <a:p>
          <a:endParaRPr lang="en-US"/>
        </a:p>
      </dgm:t>
    </dgm:pt>
    <dgm:pt modelId="{BD49B85C-F2E7-40CB-99BD-1EB718768E5A}" type="pres">
      <dgm:prSet presAssocID="{843871C9-2B18-4649-9588-9BCA2D3DBD51}" presName="node" presStyleLbl="node1" presStyleIdx="1" presStyleCnt="14">
        <dgm:presLayoutVars>
          <dgm:bulletEnabled val="1"/>
        </dgm:presLayoutVars>
      </dgm:prSet>
      <dgm:spPr/>
      <dgm:t>
        <a:bodyPr/>
        <a:lstStyle/>
        <a:p>
          <a:endParaRPr lang="en-US"/>
        </a:p>
      </dgm:t>
    </dgm:pt>
    <dgm:pt modelId="{31D7EF36-9DE2-4837-B2A6-683FAE7E019D}" type="pres">
      <dgm:prSet presAssocID="{0B9A7210-9865-406C-A25F-F1F31CF11EAF}" presName="parTrans" presStyleLbl="bgSibTrans2D1" presStyleIdx="2" presStyleCnt="14"/>
      <dgm:spPr/>
      <dgm:t>
        <a:bodyPr/>
        <a:lstStyle/>
        <a:p>
          <a:endParaRPr lang="en-US"/>
        </a:p>
      </dgm:t>
    </dgm:pt>
    <dgm:pt modelId="{EFF2B29C-F41E-4680-B9D1-30F62C603E88}" type="pres">
      <dgm:prSet presAssocID="{C53EB5B4-C298-44EC-AC1C-991B763375E3}" presName="node" presStyleLbl="node1" presStyleIdx="2" presStyleCnt="14">
        <dgm:presLayoutVars>
          <dgm:bulletEnabled val="1"/>
        </dgm:presLayoutVars>
      </dgm:prSet>
      <dgm:spPr/>
      <dgm:t>
        <a:bodyPr/>
        <a:lstStyle/>
        <a:p>
          <a:endParaRPr lang="en-US"/>
        </a:p>
      </dgm:t>
    </dgm:pt>
    <dgm:pt modelId="{C7FE7151-58E1-4C61-866E-989766DAE207}" type="pres">
      <dgm:prSet presAssocID="{9E4131A1-5C5E-4213-9798-21C96CDFA935}" presName="parTrans" presStyleLbl="bgSibTrans2D1" presStyleIdx="3" presStyleCnt="14"/>
      <dgm:spPr/>
      <dgm:t>
        <a:bodyPr/>
        <a:lstStyle/>
        <a:p>
          <a:endParaRPr lang="en-US"/>
        </a:p>
      </dgm:t>
    </dgm:pt>
    <dgm:pt modelId="{112F897C-F7DB-4643-AC5F-E68115550985}" type="pres">
      <dgm:prSet presAssocID="{C0F31B03-9DE2-40BD-BC09-2249A8B6FB19}" presName="node" presStyleLbl="node1" presStyleIdx="3" presStyleCnt="14">
        <dgm:presLayoutVars>
          <dgm:bulletEnabled val="1"/>
        </dgm:presLayoutVars>
      </dgm:prSet>
      <dgm:spPr/>
      <dgm:t>
        <a:bodyPr/>
        <a:lstStyle/>
        <a:p>
          <a:endParaRPr lang="en-US"/>
        </a:p>
      </dgm:t>
    </dgm:pt>
    <dgm:pt modelId="{8AFDE934-71DD-4921-AD8B-E49477CC8FA8}" type="pres">
      <dgm:prSet presAssocID="{C4186BF3-F491-46C9-8058-4FFFE98DAEB6}" presName="parTrans" presStyleLbl="bgSibTrans2D1" presStyleIdx="4" presStyleCnt="14"/>
      <dgm:spPr/>
      <dgm:t>
        <a:bodyPr/>
        <a:lstStyle/>
        <a:p>
          <a:endParaRPr lang="en-US"/>
        </a:p>
      </dgm:t>
    </dgm:pt>
    <dgm:pt modelId="{701EEE41-38B2-46FB-8394-A67FEF09992A}" type="pres">
      <dgm:prSet presAssocID="{4C03F45F-37E4-41BD-853C-D145124D7B05}" presName="node" presStyleLbl="node1" presStyleIdx="4" presStyleCnt="14">
        <dgm:presLayoutVars>
          <dgm:bulletEnabled val="1"/>
        </dgm:presLayoutVars>
      </dgm:prSet>
      <dgm:spPr/>
      <dgm:t>
        <a:bodyPr/>
        <a:lstStyle/>
        <a:p>
          <a:endParaRPr lang="en-US"/>
        </a:p>
      </dgm:t>
    </dgm:pt>
    <dgm:pt modelId="{BFAE5E67-A5C7-4AC7-A4AD-8ABE637F0A63}" type="pres">
      <dgm:prSet presAssocID="{D8087006-1DD5-4FD6-B37B-D96CE78A839E}" presName="parTrans" presStyleLbl="bgSibTrans2D1" presStyleIdx="5" presStyleCnt="14"/>
      <dgm:spPr/>
      <dgm:t>
        <a:bodyPr/>
        <a:lstStyle/>
        <a:p>
          <a:endParaRPr lang="en-US"/>
        </a:p>
      </dgm:t>
    </dgm:pt>
    <dgm:pt modelId="{BBA748AB-1B44-436C-9EB4-E9B137BD680A}" type="pres">
      <dgm:prSet presAssocID="{5A43FBAF-81D6-4FC7-BB6E-745FC96EEE39}" presName="node" presStyleLbl="node1" presStyleIdx="5" presStyleCnt="14">
        <dgm:presLayoutVars>
          <dgm:bulletEnabled val="1"/>
        </dgm:presLayoutVars>
      </dgm:prSet>
      <dgm:spPr/>
      <dgm:t>
        <a:bodyPr/>
        <a:lstStyle/>
        <a:p>
          <a:endParaRPr lang="en-US"/>
        </a:p>
      </dgm:t>
    </dgm:pt>
    <dgm:pt modelId="{662FB5AD-8FC2-452A-86E0-07A00E164527}" type="pres">
      <dgm:prSet presAssocID="{EA54ACEF-7344-48C3-88A0-6CEE2C2FCF2F}" presName="parTrans" presStyleLbl="bgSibTrans2D1" presStyleIdx="6" presStyleCnt="14"/>
      <dgm:spPr/>
      <dgm:t>
        <a:bodyPr/>
        <a:lstStyle/>
        <a:p>
          <a:endParaRPr lang="en-US"/>
        </a:p>
      </dgm:t>
    </dgm:pt>
    <dgm:pt modelId="{96141D16-CADD-4F08-8596-DFDE552C8CFC}" type="pres">
      <dgm:prSet presAssocID="{914BEDFC-50F4-4AFC-A1BE-6012389B3E46}" presName="node" presStyleLbl="node1" presStyleIdx="6" presStyleCnt="14">
        <dgm:presLayoutVars>
          <dgm:bulletEnabled val="1"/>
        </dgm:presLayoutVars>
      </dgm:prSet>
      <dgm:spPr/>
      <dgm:t>
        <a:bodyPr/>
        <a:lstStyle/>
        <a:p>
          <a:endParaRPr lang="en-US"/>
        </a:p>
      </dgm:t>
    </dgm:pt>
    <dgm:pt modelId="{2418E704-CB18-4FF9-B1A5-D9EC0B6CC3EA}" type="pres">
      <dgm:prSet presAssocID="{3ABCF942-0B25-45CF-9127-176D8BCBFCEA}" presName="parTrans" presStyleLbl="bgSibTrans2D1" presStyleIdx="7" presStyleCnt="14"/>
      <dgm:spPr/>
      <dgm:t>
        <a:bodyPr/>
        <a:lstStyle/>
        <a:p>
          <a:endParaRPr lang="en-US"/>
        </a:p>
      </dgm:t>
    </dgm:pt>
    <dgm:pt modelId="{85114104-9AD5-4297-AC60-DAE2F5DA320E}" type="pres">
      <dgm:prSet presAssocID="{34F52E16-4565-4C68-9EA3-09A49907E912}" presName="node" presStyleLbl="node1" presStyleIdx="7" presStyleCnt="14">
        <dgm:presLayoutVars>
          <dgm:bulletEnabled val="1"/>
        </dgm:presLayoutVars>
      </dgm:prSet>
      <dgm:spPr/>
      <dgm:t>
        <a:bodyPr/>
        <a:lstStyle/>
        <a:p>
          <a:endParaRPr lang="en-US"/>
        </a:p>
      </dgm:t>
    </dgm:pt>
    <dgm:pt modelId="{28416EAB-C140-4CA7-8B54-7AC40F075E1C}" type="pres">
      <dgm:prSet presAssocID="{B07D1788-2A94-4D44-B142-80E8CA9F42B6}" presName="parTrans" presStyleLbl="bgSibTrans2D1" presStyleIdx="8" presStyleCnt="14"/>
      <dgm:spPr/>
      <dgm:t>
        <a:bodyPr/>
        <a:lstStyle/>
        <a:p>
          <a:endParaRPr lang="en-US"/>
        </a:p>
      </dgm:t>
    </dgm:pt>
    <dgm:pt modelId="{3F150382-EAF7-4429-AA88-AA8AE6D16F9D}" type="pres">
      <dgm:prSet presAssocID="{B31CA69A-58C8-4F6D-A801-6C365ED9CC73}" presName="node" presStyleLbl="node1" presStyleIdx="8" presStyleCnt="14">
        <dgm:presLayoutVars>
          <dgm:bulletEnabled val="1"/>
        </dgm:presLayoutVars>
      </dgm:prSet>
      <dgm:spPr/>
      <dgm:t>
        <a:bodyPr/>
        <a:lstStyle/>
        <a:p>
          <a:endParaRPr lang="en-US"/>
        </a:p>
      </dgm:t>
    </dgm:pt>
    <dgm:pt modelId="{ACCAE9FB-FE87-4BBC-A318-3080FD202839}" type="pres">
      <dgm:prSet presAssocID="{EDCB82CB-1DEA-4E37-BFDD-6D88403E7AE9}" presName="parTrans" presStyleLbl="bgSibTrans2D1" presStyleIdx="9" presStyleCnt="14"/>
      <dgm:spPr/>
      <dgm:t>
        <a:bodyPr/>
        <a:lstStyle/>
        <a:p>
          <a:endParaRPr lang="en-US"/>
        </a:p>
      </dgm:t>
    </dgm:pt>
    <dgm:pt modelId="{A87544F3-BC34-4C8C-9E78-A179E65B8B03}" type="pres">
      <dgm:prSet presAssocID="{ACD11010-8B31-44F4-A2B8-37CDDB9C7A93}" presName="node" presStyleLbl="node1" presStyleIdx="9" presStyleCnt="14">
        <dgm:presLayoutVars>
          <dgm:bulletEnabled val="1"/>
        </dgm:presLayoutVars>
      </dgm:prSet>
      <dgm:spPr/>
      <dgm:t>
        <a:bodyPr/>
        <a:lstStyle/>
        <a:p>
          <a:endParaRPr lang="en-US"/>
        </a:p>
      </dgm:t>
    </dgm:pt>
    <dgm:pt modelId="{807C3F6B-B519-4629-88AD-64ABB71D3E56}" type="pres">
      <dgm:prSet presAssocID="{ECBAEB82-3BC7-4D50-A7B9-34006C04E450}" presName="parTrans" presStyleLbl="bgSibTrans2D1" presStyleIdx="10" presStyleCnt="14"/>
      <dgm:spPr/>
      <dgm:t>
        <a:bodyPr/>
        <a:lstStyle/>
        <a:p>
          <a:endParaRPr lang="en-US"/>
        </a:p>
      </dgm:t>
    </dgm:pt>
    <dgm:pt modelId="{1101BD4D-BD27-4227-8FF6-8BD8FA08ED37}" type="pres">
      <dgm:prSet presAssocID="{148D170A-04DE-422A-8888-61B69AC39CF6}" presName="node" presStyleLbl="node1" presStyleIdx="10" presStyleCnt="14">
        <dgm:presLayoutVars>
          <dgm:bulletEnabled val="1"/>
        </dgm:presLayoutVars>
      </dgm:prSet>
      <dgm:spPr/>
      <dgm:t>
        <a:bodyPr/>
        <a:lstStyle/>
        <a:p>
          <a:endParaRPr lang="en-US"/>
        </a:p>
      </dgm:t>
    </dgm:pt>
    <dgm:pt modelId="{71257154-7F9B-4C0F-ABA2-1B478531750A}" type="pres">
      <dgm:prSet presAssocID="{0C3F48BA-8BB5-4B82-96D2-0ADCDF36A551}" presName="parTrans" presStyleLbl="bgSibTrans2D1" presStyleIdx="11" presStyleCnt="14"/>
      <dgm:spPr/>
      <dgm:t>
        <a:bodyPr/>
        <a:lstStyle/>
        <a:p>
          <a:endParaRPr lang="en-US"/>
        </a:p>
      </dgm:t>
    </dgm:pt>
    <dgm:pt modelId="{AE746C82-2F4F-47DA-B1DA-3819EEEBDE0A}" type="pres">
      <dgm:prSet presAssocID="{2DF684F6-259F-4222-8976-D9CD7CBAD82A}" presName="node" presStyleLbl="node1" presStyleIdx="11" presStyleCnt="14">
        <dgm:presLayoutVars>
          <dgm:bulletEnabled val="1"/>
        </dgm:presLayoutVars>
      </dgm:prSet>
      <dgm:spPr/>
      <dgm:t>
        <a:bodyPr/>
        <a:lstStyle/>
        <a:p>
          <a:endParaRPr lang="en-US"/>
        </a:p>
      </dgm:t>
    </dgm:pt>
    <dgm:pt modelId="{35C0FCC8-B95E-486A-BA09-B779DC5AE313}" type="pres">
      <dgm:prSet presAssocID="{85D3E9AE-5DDB-42DD-B523-6EFD2DCA7F7F}" presName="parTrans" presStyleLbl="bgSibTrans2D1" presStyleIdx="12" presStyleCnt="14"/>
      <dgm:spPr/>
      <dgm:t>
        <a:bodyPr/>
        <a:lstStyle/>
        <a:p>
          <a:endParaRPr lang="en-US"/>
        </a:p>
      </dgm:t>
    </dgm:pt>
    <dgm:pt modelId="{151D93DC-F364-441D-ABFC-C8FF5C60FAB5}" type="pres">
      <dgm:prSet presAssocID="{4848213D-A0D5-4B62-9C2D-86AA5A3D4697}" presName="node" presStyleLbl="node1" presStyleIdx="12" presStyleCnt="14">
        <dgm:presLayoutVars>
          <dgm:bulletEnabled val="1"/>
        </dgm:presLayoutVars>
      </dgm:prSet>
      <dgm:spPr/>
      <dgm:t>
        <a:bodyPr/>
        <a:lstStyle/>
        <a:p>
          <a:endParaRPr lang="en-US"/>
        </a:p>
      </dgm:t>
    </dgm:pt>
    <dgm:pt modelId="{AFF63462-5685-45EA-98F3-83E122F52D2F}" type="pres">
      <dgm:prSet presAssocID="{417B8971-7319-43EA-BE46-F1B96D99013E}" presName="parTrans" presStyleLbl="bgSibTrans2D1" presStyleIdx="13" presStyleCnt="14"/>
      <dgm:spPr/>
      <dgm:t>
        <a:bodyPr/>
        <a:lstStyle/>
        <a:p>
          <a:endParaRPr lang="en-US"/>
        </a:p>
      </dgm:t>
    </dgm:pt>
    <dgm:pt modelId="{CDFB4F5B-314B-4924-8390-E26ED7DB054E}" type="pres">
      <dgm:prSet presAssocID="{7BAB890F-7B3D-416B-B675-6BCD7FD466FC}" presName="node" presStyleLbl="node1" presStyleIdx="13" presStyleCnt="14">
        <dgm:presLayoutVars>
          <dgm:bulletEnabled val="1"/>
        </dgm:presLayoutVars>
      </dgm:prSet>
      <dgm:spPr/>
      <dgm:t>
        <a:bodyPr/>
        <a:lstStyle/>
        <a:p>
          <a:endParaRPr lang="en-US"/>
        </a:p>
      </dgm:t>
    </dgm:pt>
  </dgm:ptLst>
  <dgm:cxnLst>
    <dgm:cxn modelId="{35F18DAF-5987-499F-93ED-61493AECB289}" srcId="{2306E700-FB51-4037-81E0-894581B3B2CA}" destId="{4848213D-A0D5-4B62-9C2D-86AA5A3D4697}" srcOrd="12" destOrd="0" parTransId="{85D3E9AE-5DDB-42DD-B523-6EFD2DCA7F7F}" sibTransId="{E2104A0D-BB5E-4BFD-92F9-E7FF339E2FCA}"/>
    <dgm:cxn modelId="{20E4B652-3A37-487D-A6B9-9F4A0BFF227D}" type="presOf" srcId="{4848213D-A0D5-4B62-9C2D-86AA5A3D4697}" destId="{151D93DC-F364-441D-ABFC-C8FF5C60FAB5}" srcOrd="0" destOrd="0" presId="urn:microsoft.com/office/officeart/2005/8/layout/radial4"/>
    <dgm:cxn modelId="{B4B57B17-F587-4E14-9949-7B1533966B07}" type="presOf" srcId="{EDCB82CB-1DEA-4E37-BFDD-6D88403E7AE9}" destId="{ACCAE9FB-FE87-4BBC-A318-3080FD202839}" srcOrd="0" destOrd="0" presId="urn:microsoft.com/office/officeart/2005/8/layout/radial4"/>
    <dgm:cxn modelId="{1019F9DD-4A8D-4B62-86AD-79A5694B3CC1}" srcId="{2306E700-FB51-4037-81E0-894581B3B2CA}" destId="{2DF684F6-259F-4222-8976-D9CD7CBAD82A}" srcOrd="11" destOrd="0" parTransId="{0C3F48BA-8BB5-4B82-96D2-0ADCDF36A551}" sibTransId="{C51D420A-8646-4FDF-9F26-C90F3A0F9E00}"/>
    <dgm:cxn modelId="{4773224E-B80F-4E65-9EB4-5D4D950A3FCA}" srcId="{2306E700-FB51-4037-81E0-894581B3B2CA}" destId="{C0F31B03-9DE2-40BD-BC09-2249A8B6FB19}" srcOrd="3" destOrd="0" parTransId="{9E4131A1-5C5E-4213-9798-21C96CDFA935}" sibTransId="{BCE84B80-8122-4384-BE81-C99D4201B3B9}"/>
    <dgm:cxn modelId="{1CF418B7-3270-4542-8250-CD79B1834857}" type="presOf" srcId="{0C3F48BA-8BB5-4B82-96D2-0ADCDF36A551}" destId="{71257154-7F9B-4C0F-ABA2-1B478531750A}" srcOrd="0" destOrd="0" presId="urn:microsoft.com/office/officeart/2005/8/layout/radial4"/>
    <dgm:cxn modelId="{9ADD5B33-5A91-485F-B478-36B1FA45EA18}" type="presOf" srcId="{2DF684F6-259F-4222-8976-D9CD7CBAD82A}" destId="{AE746C82-2F4F-47DA-B1DA-3819EEEBDE0A}" srcOrd="0" destOrd="0" presId="urn:microsoft.com/office/officeart/2005/8/layout/radial4"/>
    <dgm:cxn modelId="{F1A8AEB6-C328-4C85-B4DA-30CEF9D2C0CA}" type="presOf" srcId="{914BEDFC-50F4-4AFC-A1BE-6012389B3E46}" destId="{96141D16-CADD-4F08-8596-DFDE552C8CFC}" srcOrd="0" destOrd="0" presId="urn:microsoft.com/office/officeart/2005/8/layout/radial4"/>
    <dgm:cxn modelId="{0AA5B346-BE61-4937-8038-5A5D0E328CAB}" srcId="{2306E700-FB51-4037-81E0-894581B3B2CA}" destId="{B31CA69A-58C8-4F6D-A801-6C365ED9CC73}" srcOrd="8" destOrd="0" parTransId="{B07D1788-2A94-4D44-B142-80E8CA9F42B6}" sibTransId="{E110E93D-697D-4CE1-BA87-657979D1B38F}"/>
    <dgm:cxn modelId="{7DD25339-2114-4117-9818-CD4674F1D410}" srcId="{2306E700-FB51-4037-81E0-894581B3B2CA}" destId="{7BAB890F-7B3D-416B-B675-6BCD7FD466FC}" srcOrd="13" destOrd="0" parTransId="{417B8971-7319-43EA-BE46-F1B96D99013E}" sibTransId="{307AC7EF-50E0-4F44-AF1A-5DC8E3D331D3}"/>
    <dgm:cxn modelId="{12B9644A-B08B-4870-BE9A-D926E934AA15}" type="presOf" srcId="{AC282A6E-5233-4412-BB42-820C5A234227}" destId="{4C62EF37-A309-4084-8C72-2F0F5FD27063}" srcOrd="0" destOrd="0" presId="urn:microsoft.com/office/officeart/2005/8/layout/radial4"/>
    <dgm:cxn modelId="{E3EAD40A-E967-4A42-9928-929A0488F21A}" type="presOf" srcId="{ECBAEB82-3BC7-4D50-A7B9-34006C04E450}" destId="{807C3F6B-B519-4629-88AD-64ABB71D3E56}" srcOrd="0" destOrd="0" presId="urn:microsoft.com/office/officeart/2005/8/layout/radial4"/>
    <dgm:cxn modelId="{8080A38D-6BBA-4B5C-9F5C-5BCA30590805}" type="presOf" srcId="{0B9A7210-9865-406C-A25F-F1F31CF11EAF}" destId="{31D7EF36-9DE2-4837-B2A6-683FAE7E019D}" srcOrd="0" destOrd="0" presId="urn:microsoft.com/office/officeart/2005/8/layout/radial4"/>
    <dgm:cxn modelId="{1FE325C8-8F69-4FA5-8324-915E4D54BDD8}" type="presOf" srcId="{5A43FBAF-81D6-4FC7-BB6E-745FC96EEE39}" destId="{BBA748AB-1B44-436C-9EB4-E9B137BD680A}" srcOrd="0" destOrd="0" presId="urn:microsoft.com/office/officeart/2005/8/layout/radial4"/>
    <dgm:cxn modelId="{FEF7DAA9-3FB0-4E57-BEBB-BA461104EFCC}" type="presOf" srcId="{B07D1788-2A94-4D44-B142-80E8CA9F42B6}" destId="{28416EAB-C140-4CA7-8B54-7AC40F075E1C}" srcOrd="0" destOrd="0" presId="urn:microsoft.com/office/officeart/2005/8/layout/radial4"/>
    <dgm:cxn modelId="{4B37A7A2-93C0-41FD-ABBA-5E7C82A8141D}" type="presOf" srcId="{CF8F893F-A52F-44D5-896C-7FC4E12EDBB9}" destId="{2A91BCE9-25A2-4129-B5C8-7AD23503440A}" srcOrd="0" destOrd="0" presId="urn:microsoft.com/office/officeart/2005/8/layout/radial4"/>
    <dgm:cxn modelId="{16B10BD5-296B-4137-96C4-D8193CABD058}" type="presOf" srcId="{D8087006-1DD5-4FD6-B37B-D96CE78A839E}" destId="{BFAE5E67-A5C7-4AC7-A4AD-8ABE637F0A63}" srcOrd="0" destOrd="0" presId="urn:microsoft.com/office/officeart/2005/8/layout/radial4"/>
    <dgm:cxn modelId="{B5814BE1-01B6-42E6-AAA5-C7B27F6C731C}" type="presOf" srcId="{E13E74B8-1C03-49DB-8F6D-DA2C54E9B494}" destId="{CA1D7AB5-ADE3-4673-BF27-525E6DFBD965}" srcOrd="0" destOrd="0" presId="urn:microsoft.com/office/officeart/2005/8/layout/radial4"/>
    <dgm:cxn modelId="{260F8E69-241B-4AE1-809F-43F363B38260}" type="presOf" srcId="{34F52E16-4565-4C68-9EA3-09A49907E912}" destId="{85114104-9AD5-4297-AC60-DAE2F5DA320E}" srcOrd="0" destOrd="0" presId="urn:microsoft.com/office/officeart/2005/8/layout/radial4"/>
    <dgm:cxn modelId="{2F90FBB1-728A-4C0D-89F3-F31047A423BC}" srcId="{2306E700-FB51-4037-81E0-894581B3B2CA}" destId="{ACD11010-8B31-44F4-A2B8-37CDDB9C7A93}" srcOrd="9" destOrd="0" parTransId="{EDCB82CB-1DEA-4E37-BFDD-6D88403E7AE9}" sibTransId="{A3E6F591-3328-47A6-AE44-A8557CD84ECD}"/>
    <dgm:cxn modelId="{6032EFBD-8BC3-49A5-A608-19DC961B45A0}" type="presOf" srcId="{3ABCF942-0B25-45CF-9127-176D8BCBFCEA}" destId="{2418E704-CB18-4FF9-B1A5-D9EC0B6CC3EA}" srcOrd="0" destOrd="0" presId="urn:microsoft.com/office/officeart/2005/8/layout/radial4"/>
    <dgm:cxn modelId="{5CD6097D-DB1B-4825-B1EC-1E173D04C051}" type="presOf" srcId="{EA54ACEF-7344-48C3-88A0-6CEE2C2FCF2F}" destId="{662FB5AD-8FC2-452A-86E0-07A00E164527}" srcOrd="0" destOrd="0" presId="urn:microsoft.com/office/officeart/2005/8/layout/radial4"/>
    <dgm:cxn modelId="{49420A16-3E97-4695-9245-0350344A1277}" srcId="{2306E700-FB51-4037-81E0-894581B3B2CA}" destId="{4C03F45F-37E4-41BD-853C-D145124D7B05}" srcOrd="4" destOrd="0" parTransId="{C4186BF3-F491-46C9-8058-4FFFE98DAEB6}" sibTransId="{8681F8C2-A942-446B-90F6-997E8C58D905}"/>
    <dgm:cxn modelId="{3D2F7BE0-1EA7-4343-87B3-790D76E4FDF6}" type="presOf" srcId="{843871C9-2B18-4649-9588-9BCA2D3DBD51}" destId="{BD49B85C-F2E7-40CB-99BD-1EB718768E5A}" srcOrd="0" destOrd="0" presId="urn:microsoft.com/office/officeart/2005/8/layout/radial4"/>
    <dgm:cxn modelId="{84FF4E3C-13FA-4474-B01C-64F8C7017E34}" type="presOf" srcId="{9E4131A1-5C5E-4213-9798-21C96CDFA935}" destId="{C7FE7151-58E1-4C61-866E-989766DAE207}" srcOrd="0" destOrd="0" presId="urn:microsoft.com/office/officeart/2005/8/layout/radial4"/>
    <dgm:cxn modelId="{C04667DD-1FC3-4B3F-AFDC-EB5F8F485EBD}" type="presOf" srcId="{7BAB890F-7B3D-416B-B675-6BCD7FD466FC}" destId="{CDFB4F5B-314B-4924-8390-E26ED7DB054E}" srcOrd="0" destOrd="0" presId="urn:microsoft.com/office/officeart/2005/8/layout/radial4"/>
    <dgm:cxn modelId="{1A539D4E-B8B3-47F7-90B3-829BD2783ACA}" srcId="{2306E700-FB51-4037-81E0-894581B3B2CA}" destId="{C53EB5B4-C298-44EC-AC1C-991B763375E3}" srcOrd="2" destOrd="0" parTransId="{0B9A7210-9865-406C-A25F-F1F31CF11EAF}" sibTransId="{08EF583D-970C-48D2-9049-F7C0BBAECE19}"/>
    <dgm:cxn modelId="{996C89A4-D4B6-4F7D-96F0-E49716859AF8}" type="presOf" srcId="{148D170A-04DE-422A-8888-61B69AC39CF6}" destId="{1101BD4D-BD27-4227-8FF6-8BD8FA08ED37}" srcOrd="0" destOrd="0" presId="urn:microsoft.com/office/officeart/2005/8/layout/radial4"/>
    <dgm:cxn modelId="{26FA9E3D-0027-4DBA-8DE4-8FFF993D91B2}" srcId="{2306E700-FB51-4037-81E0-894581B3B2CA}" destId="{5A43FBAF-81D6-4FC7-BB6E-745FC96EEE39}" srcOrd="5" destOrd="0" parTransId="{D8087006-1DD5-4FD6-B37B-D96CE78A839E}" sibTransId="{657DBF43-C6B5-4213-85B5-78B2FE633FF1}"/>
    <dgm:cxn modelId="{859160B9-2662-4119-AF8E-4DC7EF55E959}" srcId="{2306E700-FB51-4037-81E0-894581B3B2CA}" destId="{148D170A-04DE-422A-8888-61B69AC39CF6}" srcOrd="10" destOrd="0" parTransId="{ECBAEB82-3BC7-4D50-A7B9-34006C04E450}" sibTransId="{C4097C94-DC77-4147-A8EF-7307CE7BE7D1}"/>
    <dgm:cxn modelId="{A51E7662-DE76-48E4-8BD9-8514A48DB08F}" type="presOf" srcId="{B31CA69A-58C8-4F6D-A801-6C365ED9CC73}" destId="{3F150382-EAF7-4429-AA88-AA8AE6D16F9D}" srcOrd="0" destOrd="0" presId="urn:microsoft.com/office/officeart/2005/8/layout/radial4"/>
    <dgm:cxn modelId="{896E72D8-C8A3-4EB8-955F-B737A8B0810E}" type="presOf" srcId="{ACD11010-8B31-44F4-A2B8-37CDDB9C7A93}" destId="{A87544F3-BC34-4C8C-9E78-A179E65B8B03}" srcOrd="0" destOrd="0" presId="urn:microsoft.com/office/officeart/2005/8/layout/radial4"/>
    <dgm:cxn modelId="{28F5FD12-B071-47A9-B83E-A54D4E7A03D1}" type="presOf" srcId="{0CC65DAF-20C5-4F87-B04A-9742558A3E64}" destId="{40772CC7-54C3-4B6C-9A9F-1EAF63C0C948}" srcOrd="0" destOrd="0" presId="urn:microsoft.com/office/officeart/2005/8/layout/radial4"/>
    <dgm:cxn modelId="{B9913DF6-D5D9-4E98-8F19-DB435D0812EA}" type="presOf" srcId="{C0F31B03-9DE2-40BD-BC09-2249A8B6FB19}" destId="{112F897C-F7DB-4643-AC5F-E68115550985}" srcOrd="0" destOrd="0" presId="urn:microsoft.com/office/officeart/2005/8/layout/radial4"/>
    <dgm:cxn modelId="{6C682B11-07D0-4CFD-A9BC-7C423A0C2734}" srcId="{AC282A6E-5233-4412-BB42-820C5A234227}" destId="{2306E700-FB51-4037-81E0-894581B3B2CA}" srcOrd="0" destOrd="0" parTransId="{FDD5652C-7894-43C9-8850-A3F36BF9B421}" sibTransId="{26B2F7C4-3A3E-4FC5-A04A-E5EB2E561CD0}"/>
    <dgm:cxn modelId="{A0CB467C-E6F2-4B58-BA3B-85B0B982767D}" type="presOf" srcId="{417B8971-7319-43EA-BE46-F1B96D99013E}" destId="{AFF63462-5685-45EA-98F3-83E122F52D2F}" srcOrd="0" destOrd="0" presId="urn:microsoft.com/office/officeart/2005/8/layout/radial4"/>
    <dgm:cxn modelId="{2CC034D1-1C6D-4F45-9974-EFAE7A00BC41}" type="presOf" srcId="{2306E700-FB51-4037-81E0-894581B3B2CA}" destId="{D7A1CB27-7F0F-424B-B49B-471B9D7F74C9}" srcOrd="0" destOrd="0" presId="urn:microsoft.com/office/officeart/2005/8/layout/radial4"/>
    <dgm:cxn modelId="{57528704-D3D1-4A15-8AC3-96DAF17E7505}" srcId="{2306E700-FB51-4037-81E0-894581B3B2CA}" destId="{843871C9-2B18-4649-9588-9BCA2D3DBD51}" srcOrd="1" destOrd="0" parTransId="{0CC65DAF-20C5-4F87-B04A-9742558A3E64}" sibTransId="{5E61ABDE-F0C2-4A4B-881D-B3AB88BD7DAA}"/>
    <dgm:cxn modelId="{5E42574D-1D99-4054-8778-0A225812DC3E}" type="presOf" srcId="{C53EB5B4-C298-44EC-AC1C-991B763375E3}" destId="{EFF2B29C-F41E-4680-B9D1-30F62C603E88}" srcOrd="0" destOrd="0" presId="urn:microsoft.com/office/officeart/2005/8/layout/radial4"/>
    <dgm:cxn modelId="{98F9F9F3-0203-4DCE-92E6-DD7CB2814D38}" type="presOf" srcId="{4C03F45F-37E4-41BD-853C-D145124D7B05}" destId="{701EEE41-38B2-46FB-8394-A67FEF09992A}" srcOrd="0" destOrd="0" presId="urn:microsoft.com/office/officeart/2005/8/layout/radial4"/>
    <dgm:cxn modelId="{5179AE72-DC28-43F3-894A-0791BED2B28E}" type="presOf" srcId="{C4186BF3-F491-46C9-8058-4FFFE98DAEB6}" destId="{8AFDE934-71DD-4921-AD8B-E49477CC8FA8}" srcOrd="0" destOrd="0" presId="urn:microsoft.com/office/officeart/2005/8/layout/radial4"/>
    <dgm:cxn modelId="{B0BF4988-2D1A-43DD-8E38-A44F19A2A564}" srcId="{2306E700-FB51-4037-81E0-894581B3B2CA}" destId="{34F52E16-4565-4C68-9EA3-09A49907E912}" srcOrd="7" destOrd="0" parTransId="{3ABCF942-0B25-45CF-9127-176D8BCBFCEA}" sibTransId="{1AF067DD-D204-4D49-9C0F-A7BA230E8479}"/>
    <dgm:cxn modelId="{F503739B-5464-4D7C-81E2-20A6FB119D18}" type="presOf" srcId="{85D3E9AE-5DDB-42DD-B523-6EFD2DCA7F7F}" destId="{35C0FCC8-B95E-486A-BA09-B779DC5AE313}" srcOrd="0" destOrd="0" presId="urn:microsoft.com/office/officeart/2005/8/layout/radial4"/>
    <dgm:cxn modelId="{635A9882-41A6-4D99-A1AD-8EB08AEE0A7D}" srcId="{2306E700-FB51-4037-81E0-894581B3B2CA}" destId="{CF8F893F-A52F-44D5-896C-7FC4E12EDBB9}" srcOrd="0" destOrd="0" parTransId="{E13E74B8-1C03-49DB-8F6D-DA2C54E9B494}" sibTransId="{653A6ED8-F3EC-45DA-A48F-634F2EBDC66A}"/>
    <dgm:cxn modelId="{B58A9930-3B2E-456B-A94E-CE6D3F47B219}" srcId="{2306E700-FB51-4037-81E0-894581B3B2CA}" destId="{914BEDFC-50F4-4AFC-A1BE-6012389B3E46}" srcOrd="6" destOrd="0" parTransId="{EA54ACEF-7344-48C3-88A0-6CEE2C2FCF2F}" sibTransId="{87DFCE7F-2844-474B-9ECE-40B56C4D458B}"/>
    <dgm:cxn modelId="{C46CFA6D-6494-48B6-BD53-12E6E845BD73}" type="presParOf" srcId="{4C62EF37-A309-4084-8C72-2F0F5FD27063}" destId="{D7A1CB27-7F0F-424B-B49B-471B9D7F74C9}" srcOrd="0" destOrd="0" presId="urn:microsoft.com/office/officeart/2005/8/layout/radial4"/>
    <dgm:cxn modelId="{AAA11F57-B2CE-410C-B334-2F12D84E33DF}" type="presParOf" srcId="{4C62EF37-A309-4084-8C72-2F0F5FD27063}" destId="{CA1D7AB5-ADE3-4673-BF27-525E6DFBD965}" srcOrd="1" destOrd="0" presId="urn:microsoft.com/office/officeart/2005/8/layout/radial4"/>
    <dgm:cxn modelId="{972F1C69-2D65-4EBA-9A8B-B56AF29BCA6F}" type="presParOf" srcId="{4C62EF37-A309-4084-8C72-2F0F5FD27063}" destId="{2A91BCE9-25A2-4129-B5C8-7AD23503440A}" srcOrd="2" destOrd="0" presId="urn:microsoft.com/office/officeart/2005/8/layout/radial4"/>
    <dgm:cxn modelId="{B1C37D9A-D47A-4AFB-850E-235504CE7859}" type="presParOf" srcId="{4C62EF37-A309-4084-8C72-2F0F5FD27063}" destId="{40772CC7-54C3-4B6C-9A9F-1EAF63C0C948}" srcOrd="3" destOrd="0" presId="urn:microsoft.com/office/officeart/2005/8/layout/radial4"/>
    <dgm:cxn modelId="{D676333B-5AB0-4FE1-9A8C-325DC9F0728B}" type="presParOf" srcId="{4C62EF37-A309-4084-8C72-2F0F5FD27063}" destId="{BD49B85C-F2E7-40CB-99BD-1EB718768E5A}" srcOrd="4" destOrd="0" presId="urn:microsoft.com/office/officeart/2005/8/layout/radial4"/>
    <dgm:cxn modelId="{1D3EF5DA-7368-4774-8DE8-A4341193CD64}" type="presParOf" srcId="{4C62EF37-A309-4084-8C72-2F0F5FD27063}" destId="{31D7EF36-9DE2-4837-B2A6-683FAE7E019D}" srcOrd="5" destOrd="0" presId="urn:microsoft.com/office/officeart/2005/8/layout/radial4"/>
    <dgm:cxn modelId="{7312AEB2-18BE-4A8B-97ED-D1214860BA45}" type="presParOf" srcId="{4C62EF37-A309-4084-8C72-2F0F5FD27063}" destId="{EFF2B29C-F41E-4680-B9D1-30F62C603E88}" srcOrd="6" destOrd="0" presId="urn:microsoft.com/office/officeart/2005/8/layout/radial4"/>
    <dgm:cxn modelId="{35EBDAF4-ACE8-40F6-A5A3-086E2E8E550B}" type="presParOf" srcId="{4C62EF37-A309-4084-8C72-2F0F5FD27063}" destId="{C7FE7151-58E1-4C61-866E-989766DAE207}" srcOrd="7" destOrd="0" presId="urn:microsoft.com/office/officeart/2005/8/layout/radial4"/>
    <dgm:cxn modelId="{C273A29A-7820-4C5C-A602-157347FD2544}" type="presParOf" srcId="{4C62EF37-A309-4084-8C72-2F0F5FD27063}" destId="{112F897C-F7DB-4643-AC5F-E68115550985}" srcOrd="8" destOrd="0" presId="urn:microsoft.com/office/officeart/2005/8/layout/radial4"/>
    <dgm:cxn modelId="{D7FB5EFC-A095-466D-9CB9-C85B516BE98A}" type="presParOf" srcId="{4C62EF37-A309-4084-8C72-2F0F5FD27063}" destId="{8AFDE934-71DD-4921-AD8B-E49477CC8FA8}" srcOrd="9" destOrd="0" presId="urn:microsoft.com/office/officeart/2005/8/layout/radial4"/>
    <dgm:cxn modelId="{169F471E-237F-49C6-90C4-CF5E6361D96D}" type="presParOf" srcId="{4C62EF37-A309-4084-8C72-2F0F5FD27063}" destId="{701EEE41-38B2-46FB-8394-A67FEF09992A}" srcOrd="10" destOrd="0" presId="urn:microsoft.com/office/officeart/2005/8/layout/radial4"/>
    <dgm:cxn modelId="{D9D78BBC-075E-46E2-88FF-1D2D9994F27B}" type="presParOf" srcId="{4C62EF37-A309-4084-8C72-2F0F5FD27063}" destId="{BFAE5E67-A5C7-4AC7-A4AD-8ABE637F0A63}" srcOrd="11" destOrd="0" presId="urn:microsoft.com/office/officeart/2005/8/layout/radial4"/>
    <dgm:cxn modelId="{E579B21C-984C-464B-96EE-2EBE6EA58FAA}" type="presParOf" srcId="{4C62EF37-A309-4084-8C72-2F0F5FD27063}" destId="{BBA748AB-1B44-436C-9EB4-E9B137BD680A}" srcOrd="12" destOrd="0" presId="urn:microsoft.com/office/officeart/2005/8/layout/radial4"/>
    <dgm:cxn modelId="{42B1C1DD-2E95-4C2B-8FFD-03A782169C04}" type="presParOf" srcId="{4C62EF37-A309-4084-8C72-2F0F5FD27063}" destId="{662FB5AD-8FC2-452A-86E0-07A00E164527}" srcOrd="13" destOrd="0" presId="urn:microsoft.com/office/officeart/2005/8/layout/radial4"/>
    <dgm:cxn modelId="{9BC3D325-811B-4DFC-878D-DBEC51309462}" type="presParOf" srcId="{4C62EF37-A309-4084-8C72-2F0F5FD27063}" destId="{96141D16-CADD-4F08-8596-DFDE552C8CFC}" srcOrd="14" destOrd="0" presId="urn:microsoft.com/office/officeart/2005/8/layout/radial4"/>
    <dgm:cxn modelId="{710DB997-4CAB-4BEC-9D09-C8C15219D689}" type="presParOf" srcId="{4C62EF37-A309-4084-8C72-2F0F5FD27063}" destId="{2418E704-CB18-4FF9-B1A5-D9EC0B6CC3EA}" srcOrd="15" destOrd="0" presId="urn:microsoft.com/office/officeart/2005/8/layout/radial4"/>
    <dgm:cxn modelId="{AA0954B2-77ED-4287-BDBC-5CA943CE6B44}" type="presParOf" srcId="{4C62EF37-A309-4084-8C72-2F0F5FD27063}" destId="{85114104-9AD5-4297-AC60-DAE2F5DA320E}" srcOrd="16" destOrd="0" presId="urn:microsoft.com/office/officeart/2005/8/layout/radial4"/>
    <dgm:cxn modelId="{FB59D237-BEA8-402C-A9BB-8FF63F396B4F}" type="presParOf" srcId="{4C62EF37-A309-4084-8C72-2F0F5FD27063}" destId="{28416EAB-C140-4CA7-8B54-7AC40F075E1C}" srcOrd="17" destOrd="0" presId="urn:microsoft.com/office/officeart/2005/8/layout/radial4"/>
    <dgm:cxn modelId="{7325DBE4-1DEE-476B-8AA1-A587B5C7B6B7}" type="presParOf" srcId="{4C62EF37-A309-4084-8C72-2F0F5FD27063}" destId="{3F150382-EAF7-4429-AA88-AA8AE6D16F9D}" srcOrd="18" destOrd="0" presId="urn:microsoft.com/office/officeart/2005/8/layout/radial4"/>
    <dgm:cxn modelId="{2DBA4F01-B66D-4D89-9C79-80E05D204CDC}" type="presParOf" srcId="{4C62EF37-A309-4084-8C72-2F0F5FD27063}" destId="{ACCAE9FB-FE87-4BBC-A318-3080FD202839}" srcOrd="19" destOrd="0" presId="urn:microsoft.com/office/officeart/2005/8/layout/radial4"/>
    <dgm:cxn modelId="{48B5715A-33DC-400B-BA7A-973520DF1D8A}" type="presParOf" srcId="{4C62EF37-A309-4084-8C72-2F0F5FD27063}" destId="{A87544F3-BC34-4C8C-9E78-A179E65B8B03}" srcOrd="20" destOrd="0" presId="urn:microsoft.com/office/officeart/2005/8/layout/radial4"/>
    <dgm:cxn modelId="{3B4E13BC-EEC3-4E8A-B8C8-72AB945C9D16}" type="presParOf" srcId="{4C62EF37-A309-4084-8C72-2F0F5FD27063}" destId="{807C3F6B-B519-4629-88AD-64ABB71D3E56}" srcOrd="21" destOrd="0" presId="urn:microsoft.com/office/officeart/2005/8/layout/radial4"/>
    <dgm:cxn modelId="{3CE6501C-BC93-49FF-9B3D-CCCC8041CD7A}" type="presParOf" srcId="{4C62EF37-A309-4084-8C72-2F0F5FD27063}" destId="{1101BD4D-BD27-4227-8FF6-8BD8FA08ED37}" srcOrd="22" destOrd="0" presId="urn:microsoft.com/office/officeart/2005/8/layout/radial4"/>
    <dgm:cxn modelId="{5EAF8348-6440-4C40-9205-42B597A5F34E}" type="presParOf" srcId="{4C62EF37-A309-4084-8C72-2F0F5FD27063}" destId="{71257154-7F9B-4C0F-ABA2-1B478531750A}" srcOrd="23" destOrd="0" presId="urn:microsoft.com/office/officeart/2005/8/layout/radial4"/>
    <dgm:cxn modelId="{8C671679-97E3-4E24-8960-205334A45A7F}" type="presParOf" srcId="{4C62EF37-A309-4084-8C72-2F0F5FD27063}" destId="{AE746C82-2F4F-47DA-B1DA-3819EEEBDE0A}" srcOrd="24" destOrd="0" presId="urn:microsoft.com/office/officeart/2005/8/layout/radial4"/>
    <dgm:cxn modelId="{84D0B550-5980-4751-B729-AD05D7FA3771}" type="presParOf" srcId="{4C62EF37-A309-4084-8C72-2F0F5FD27063}" destId="{35C0FCC8-B95E-486A-BA09-B779DC5AE313}" srcOrd="25" destOrd="0" presId="urn:microsoft.com/office/officeart/2005/8/layout/radial4"/>
    <dgm:cxn modelId="{EBBD47A2-7F25-41AE-9773-C2AF0FB9C1D9}" type="presParOf" srcId="{4C62EF37-A309-4084-8C72-2F0F5FD27063}" destId="{151D93DC-F364-441D-ABFC-C8FF5C60FAB5}" srcOrd="26" destOrd="0" presId="urn:microsoft.com/office/officeart/2005/8/layout/radial4"/>
    <dgm:cxn modelId="{8D35C3C1-902A-437C-987A-C21EC8470124}" type="presParOf" srcId="{4C62EF37-A309-4084-8C72-2F0F5FD27063}" destId="{AFF63462-5685-45EA-98F3-83E122F52D2F}" srcOrd="27" destOrd="0" presId="urn:microsoft.com/office/officeart/2005/8/layout/radial4"/>
    <dgm:cxn modelId="{A55808CD-63D7-4E19-B3DC-EA6917C126BA}" type="presParOf" srcId="{4C62EF37-A309-4084-8C72-2F0F5FD27063}" destId="{CDFB4F5B-314B-4924-8390-E26ED7DB054E}" srcOrd="2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3C5EA2-4B06-46A9-ACDA-8557078D31C0}" type="doc">
      <dgm:prSet loTypeId="urn:microsoft.com/office/officeart/2005/8/layout/vList3#1" loCatId="list" qsTypeId="urn:microsoft.com/office/officeart/2005/8/quickstyle/simple1" qsCatId="simple" csTypeId="urn:microsoft.com/office/officeart/2005/8/colors/colorful3" csCatId="colorful" phldr="1"/>
      <dgm:spPr/>
    </dgm:pt>
    <dgm:pt modelId="{0433141B-CC2A-43B9-A926-2E161CFC5C6C}">
      <dgm:prSet phldrT="[Text]" custT="1"/>
      <dgm:spPr>
        <a:solidFill>
          <a:schemeClr val="accent3">
            <a:lumMod val="20000"/>
            <a:lumOff val="8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spcBef>
              <a:spcPts val="1800"/>
            </a:spcBef>
            <a:spcAft>
              <a:spcPts val="1800"/>
            </a:spcAft>
          </a:pPr>
          <a:r>
            <a:rPr lang="fa-IR" sz="2400" b="1" dirty="0" smtClean="0">
              <a:solidFill>
                <a:srgbClr val="0900B4"/>
              </a:solidFill>
            </a:rPr>
            <a:t>استثناهایی را می توان یافت که در این قالب نمی گنجند. </a:t>
          </a:r>
          <a:endParaRPr lang="fa-IR" sz="2400" b="1" dirty="0" smtClean="0">
            <a:solidFill>
              <a:schemeClr val="tx1"/>
            </a:solidFill>
          </a:endParaRPr>
        </a:p>
        <a:p>
          <a:pPr algn="justLow" rtl="1">
            <a:spcBef>
              <a:spcPts val="1800"/>
            </a:spcBef>
            <a:spcAft>
              <a:spcPts val="1800"/>
            </a:spcAft>
          </a:pPr>
          <a:r>
            <a:rPr lang="fa-IR" sz="2400" dirty="0" smtClean="0">
              <a:solidFill>
                <a:schemeClr val="tx1"/>
              </a:solidFill>
            </a:rPr>
            <a:t>ماهاتما گاندی در زمان مبارزه با استعمار انگلیس ، هفته های بسیاری را بدون غذا ماند ولی به خاطر استقلال هند ، رفتارهایش در سطح خودشکوفایی بود ، هرچند که نیازهای فیزیولوژیکی و ایمنی وی برآورده نمی شد .</a:t>
          </a:r>
        </a:p>
        <a:p>
          <a:pPr algn="justLow" rtl="1">
            <a:spcBef>
              <a:spcPts val="1800"/>
            </a:spcBef>
            <a:spcAft>
              <a:spcPts val="1800"/>
            </a:spcAft>
          </a:pPr>
          <a:r>
            <a:rPr lang="fa-IR" sz="2400" b="1" dirty="0" smtClean="0">
              <a:solidFill>
                <a:schemeClr val="tx1"/>
              </a:solidFill>
            </a:rPr>
            <a:t>نتیجه : </a:t>
          </a:r>
          <a:r>
            <a:rPr lang="fa-IR" sz="2400" dirty="0" smtClean="0">
              <a:solidFill>
                <a:schemeClr val="tx1"/>
              </a:solidFill>
            </a:rPr>
            <a:t>سطح نیازها در همه فرهنگ ها و در همه مذاهب و افراد یکی نیست . و نظریه مازلو تنها یک الگوی جامع و مانع نیست بلکه الگویی است که برای پیشبینی رفتار انسان ها مفید است </a:t>
          </a:r>
          <a:r>
            <a:rPr lang="fa-IR" sz="2400" dirty="0" smtClean="0"/>
            <a:t>.</a:t>
          </a:r>
          <a:endParaRPr lang="en-US" sz="2400" dirty="0"/>
        </a:p>
      </dgm:t>
    </dgm:pt>
    <dgm:pt modelId="{01155842-82CD-47B3-94C6-49EE9F40D91C}" type="parTrans" cxnId="{53834F1D-A695-4206-B537-4E4D961FFD0D}">
      <dgm:prSet/>
      <dgm:spPr/>
      <dgm:t>
        <a:bodyPr/>
        <a:lstStyle/>
        <a:p>
          <a:endParaRPr lang="en-US"/>
        </a:p>
      </dgm:t>
    </dgm:pt>
    <dgm:pt modelId="{307E0591-9FC6-4C4C-AB26-92121341A8F2}" type="sibTrans" cxnId="{53834F1D-A695-4206-B537-4E4D961FFD0D}">
      <dgm:prSet/>
      <dgm:spPr/>
      <dgm:t>
        <a:bodyPr/>
        <a:lstStyle/>
        <a:p>
          <a:endParaRPr lang="en-US"/>
        </a:p>
      </dgm:t>
    </dgm:pt>
    <dgm:pt modelId="{F0A14D95-83BF-4650-BF5A-F506DACC4E42}" type="pres">
      <dgm:prSet presAssocID="{A13C5EA2-4B06-46A9-ACDA-8557078D31C0}" presName="linearFlow" presStyleCnt="0">
        <dgm:presLayoutVars>
          <dgm:dir/>
          <dgm:resizeHandles val="exact"/>
        </dgm:presLayoutVars>
      </dgm:prSet>
      <dgm:spPr/>
    </dgm:pt>
    <dgm:pt modelId="{3ED049C7-221A-4C44-9D58-21E80676A4C5}" type="pres">
      <dgm:prSet presAssocID="{0433141B-CC2A-43B9-A926-2E161CFC5C6C}" presName="composite" presStyleCnt="0"/>
      <dgm:spPr/>
    </dgm:pt>
    <dgm:pt modelId="{633A9F76-F61F-448C-8160-AD5A28EE34E5}" type="pres">
      <dgm:prSet presAssocID="{0433141B-CC2A-43B9-A926-2E161CFC5C6C}" presName="imgShp" presStyleLbl="fgImgPlace1" presStyleIdx="0" presStyleCnt="1" custScaleX="58713" custScaleY="75312" custLinFactNeighborX="-18217" custLinFactNeighborY="2427"/>
      <dgm:spPr>
        <a:blipFill rotWithShape="0">
          <a:blip xmlns:r="http://schemas.openxmlformats.org/officeDocument/2006/relationships" r:embed="rId1"/>
          <a:stretch>
            <a:fillRect/>
          </a:stretch>
        </a:blipFill>
      </dgm:spPr>
    </dgm:pt>
    <dgm:pt modelId="{8E089A65-43F1-4740-AE55-84A08400A1D8}" type="pres">
      <dgm:prSet presAssocID="{0433141B-CC2A-43B9-A926-2E161CFC5C6C}" presName="txShp" presStyleLbl="node1" presStyleIdx="0" presStyleCnt="1" custScaleX="148048" custScaleY="142829" custLinFactNeighborX="1164" custLinFactNeighborY="249">
        <dgm:presLayoutVars>
          <dgm:bulletEnabled val="1"/>
        </dgm:presLayoutVars>
      </dgm:prSet>
      <dgm:spPr/>
      <dgm:t>
        <a:bodyPr/>
        <a:lstStyle/>
        <a:p>
          <a:endParaRPr lang="en-US"/>
        </a:p>
      </dgm:t>
    </dgm:pt>
  </dgm:ptLst>
  <dgm:cxnLst>
    <dgm:cxn modelId="{D69A30A9-551D-4577-833E-C49029679AD9}" type="presOf" srcId="{0433141B-CC2A-43B9-A926-2E161CFC5C6C}" destId="{8E089A65-43F1-4740-AE55-84A08400A1D8}" srcOrd="0" destOrd="0" presId="urn:microsoft.com/office/officeart/2005/8/layout/vList3#1"/>
    <dgm:cxn modelId="{53834F1D-A695-4206-B537-4E4D961FFD0D}" srcId="{A13C5EA2-4B06-46A9-ACDA-8557078D31C0}" destId="{0433141B-CC2A-43B9-A926-2E161CFC5C6C}" srcOrd="0" destOrd="0" parTransId="{01155842-82CD-47B3-94C6-49EE9F40D91C}" sibTransId="{307E0591-9FC6-4C4C-AB26-92121341A8F2}"/>
    <dgm:cxn modelId="{B2C62DE8-C730-4665-BB74-67A57EF202BB}" type="presOf" srcId="{A13C5EA2-4B06-46A9-ACDA-8557078D31C0}" destId="{F0A14D95-83BF-4650-BF5A-F506DACC4E42}" srcOrd="0" destOrd="0" presId="urn:microsoft.com/office/officeart/2005/8/layout/vList3#1"/>
    <dgm:cxn modelId="{80114EB3-C76B-46B9-8F5D-F18F67B72355}" type="presParOf" srcId="{F0A14D95-83BF-4650-BF5A-F506DACC4E42}" destId="{3ED049C7-221A-4C44-9D58-21E80676A4C5}" srcOrd="0" destOrd="0" presId="urn:microsoft.com/office/officeart/2005/8/layout/vList3#1"/>
    <dgm:cxn modelId="{603FF0AB-A3FB-4000-8207-83A141CA12E1}" type="presParOf" srcId="{3ED049C7-221A-4C44-9D58-21E80676A4C5}" destId="{633A9F76-F61F-448C-8160-AD5A28EE34E5}" srcOrd="0" destOrd="0" presId="urn:microsoft.com/office/officeart/2005/8/layout/vList3#1"/>
    <dgm:cxn modelId="{D7CBB42A-E032-4D24-8B96-06D064909BAF}" type="presParOf" srcId="{3ED049C7-221A-4C44-9D58-21E80676A4C5}" destId="{8E089A65-43F1-4740-AE55-84A08400A1D8}"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E5E299-55C0-4F07-9BD2-CB793D444788}" type="doc">
      <dgm:prSet loTypeId="urn:microsoft.com/office/officeart/2005/8/layout/radial1" loCatId="relationship" qsTypeId="urn:microsoft.com/office/officeart/2005/8/quickstyle/simple1" qsCatId="simple" csTypeId="urn:microsoft.com/office/officeart/2005/8/colors/accent1_2" csCatId="accent1"/>
      <dgm:spPr/>
    </dgm:pt>
    <dgm:pt modelId="{5E5F4BAE-42CF-49F4-9AE8-8029EEC872EF}">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انگيزش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تحصيلي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B5080928-7125-4D91-B049-A7526F46919F}" type="parTrans" cxnId="{A7765492-BC38-444A-8121-29A8AB3C23E5}">
      <dgm:prSet/>
      <dgm:spPr/>
      <dgm:t>
        <a:bodyPr/>
        <a:lstStyle/>
        <a:p>
          <a:endParaRPr lang="en-US"/>
        </a:p>
      </dgm:t>
    </dgm:pt>
    <dgm:pt modelId="{183C618F-CE3B-472A-9670-851CF4673CBA}" type="sibTrans" cxnId="{A7765492-BC38-444A-8121-29A8AB3C23E5}">
      <dgm:prSet/>
      <dgm:spPr/>
      <dgm:t>
        <a:bodyPr/>
        <a:lstStyle/>
        <a:p>
          <a:endParaRPr lang="en-US"/>
        </a:p>
      </dgm:t>
    </dgm:pt>
    <dgm:pt modelId="{310234A6-6A86-41C9-B449-4ADCAB576318}">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اهداف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گروهي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7F2663B3-8DEC-48FA-8340-E565E398DB0A}" type="parTrans" cxnId="{CC7DDDF4-293E-4594-B9B1-7F7B6A5F0E47}">
      <dgm:prSet/>
      <dgm:spPr/>
      <dgm:t>
        <a:bodyPr/>
        <a:lstStyle/>
        <a:p>
          <a:endParaRPr lang="en-US"/>
        </a:p>
      </dgm:t>
    </dgm:pt>
    <dgm:pt modelId="{2A25B702-0DDA-4F42-A823-8A9253E9656A}" type="sibTrans" cxnId="{CC7DDDF4-293E-4594-B9B1-7F7B6A5F0E47}">
      <dgm:prSet/>
      <dgm:spPr/>
      <dgm:t>
        <a:bodyPr/>
        <a:lstStyle/>
        <a:p>
          <a:endParaRPr lang="en-US"/>
        </a:p>
      </dgm:t>
    </dgm:pt>
    <dgm:pt modelId="{A64D71CD-A55B-43FF-BA1D-C0AAF502CC4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انسجام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گروهي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BB6BF503-E610-42F6-84B2-C54E4D5BBFC9}" type="parTrans" cxnId="{2A05A50A-62BE-40A8-988A-B88BF5779BAC}">
      <dgm:prSet/>
      <dgm:spPr/>
      <dgm:t>
        <a:bodyPr/>
        <a:lstStyle/>
        <a:p>
          <a:endParaRPr lang="en-US"/>
        </a:p>
      </dgm:t>
    </dgm:pt>
    <dgm:pt modelId="{E9835673-4C40-4696-87D7-3D5C34C6E733}" type="sibTrans" cxnId="{2A05A50A-62BE-40A8-988A-B88BF5779BAC}">
      <dgm:prSet/>
      <dgm:spPr/>
      <dgm:t>
        <a:bodyPr/>
        <a:lstStyle/>
        <a:p>
          <a:endParaRPr lang="en-US"/>
        </a:p>
      </dgm:t>
    </dgm:pt>
    <dgm:pt modelId="{CD9E33AE-8BD8-470A-9FA1-2483B234594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هدايت گروهي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57A6D630-ADF2-469D-9272-269E02E95B46}" type="parTrans" cxnId="{6D85C07D-75F5-4781-8E4C-38A041870A56}">
      <dgm:prSet/>
      <dgm:spPr/>
      <dgm:t>
        <a:bodyPr/>
        <a:lstStyle/>
        <a:p>
          <a:endParaRPr lang="en-US"/>
        </a:p>
      </dgm:t>
    </dgm:pt>
    <dgm:pt modelId="{3958D4BB-9D71-474D-A7F5-322303BE774B}" type="sibTrans" cxnId="{6D85C07D-75F5-4781-8E4C-38A041870A56}">
      <dgm:prSet/>
      <dgm:spPr/>
      <dgm:t>
        <a:bodyPr/>
        <a:lstStyle/>
        <a:p>
          <a:endParaRPr lang="en-US"/>
        </a:p>
      </dgm:t>
    </dgm:pt>
    <dgm:pt modelId="{40CC47D7-2698-4E96-A67B-486ED414A40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استانداردهاي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گروهي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CC579075-B9CB-42F5-A050-E63F7C363BB8}" type="parTrans" cxnId="{377757AD-4D18-4DEB-8E9F-EDCC8972F8CA}">
      <dgm:prSet/>
      <dgm:spPr/>
      <dgm:t>
        <a:bodyPr/>
        <a:lstStyle/>
        <a:p>
          <a:endParaRPr lang="en-US"/>
        </a:p>
      </dgm:t>
    </dgm:pt>
    <dgm:pt modelId="{FEBE5D3A-7213-4834-BB98-FBF8ED67E7AF}" type="sibTrans" cxnId="{377757AD-4D18-4DEB-8E9F-EDCC8972F8CA}">
      <dgm:prSet/>
      <dgm:spPr/>
      <dgm:t>
        <a:bodyPr/>
        <a:lstStyle/>
        <a:p>
          <a:endParaRPr lang="en-US"/>
        </a:p>
      </dgm:t>
    </dgm:pt>
    <dgm:pt modelId="{A7EA4139-6378-46BC-A289-781027FA557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روابط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بين گروهي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(درون كلاسي)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5278073B-DCAA-4F21-B458-893F74364B1C}" type="parTrans" cxnId="{9E129414-C56C-4E07-84DA-EC2D109885DA}">
      <dgm:prSet/>
      <dgm:spPr/>
      <dgm:t>
        <a:bodyPr/>
        <a:lstStyle/>
        <a:p>
          <a:endParaRPr lang="en-US"/>
        </a:p>
      </dgm:t>
    </dgm:pt>
    <dgm:pt modelId="{A4E1AF07-02E0-4CF1-A021-085701951565}" type="sibTrans" cxnId="{9E129414-C56C-4E07-84DA-EC2D109885DA}">
      <dgm:prSet/>
      <dgm:spPr/>
      <dgm:t>
        <a:bodyPr/>
        <a:lstStyle/>
        <a:p>
          <a:endParaRPr lang="en-US"/>
        </a:p>
      </dgm:t>
    </dgm:pt>
    <dgm:pt modelId="{73D14DE6-D42B-43B3-8273-37B27126607B}">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روابط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0" i="0" u="none" strike="noStrike" cap="none" normalizeH="0" baseline="0" smtClean="0">
              <a:ln>
                <a:noFill/>
              </a:ln>
              <a:solidFill>
                <a:schemeClr val="tx1"/>
              </a:solidFill>
              <a:effectLst/>
              <a:latin typeface="Arial" panose="020B0604020202020204" pitchFamily="34" charset="0"/>
              <a:cs typeface="B Titr" pitchFamily="2" charset="-78"/>
            </a:rPr>
            <a:t>بين كلاسي</a:t>
          </a:r>
          <a:endParaRPr kumimoji="0" lang="en-US" altLang="en-US" b="0" i="0" u="none" strike="noStrike" cap="none" normalizeH="0" baseline="0" smtClean="0">
            <a:ln>
              <a:noFill/>
            </a:ln>
            <a:solidFill>
              <a:schemeClr val="tx1"/>
            </a:solidFill>
            <a:effectLst/>
            <a:latin typeface="Arial" panose="020B0604020202020204" pitchFamily="34" charset="0"/>
            <a:cs typeface="B Titr" pitchFamily="2" charset="-78"/>
          </a:endParaRPr>
        </a:p>
      </dgm:t>
    </dgm:pt>
    <dgm:pt modelId="{E32366B3-5B3D-49F4-9762-67CCDEAED68F}" type="parTrans" cxnId="{5C67AE1B-6F99-4914-9F2A-223F8AEAED0E}">
      <dgm:prSet/>
      <dgm:spPr/>
      <dgm:t>
        <a:bodyPr/>
        <a:lstStyle/>
        <a:p>
          <a:endParaRPr lang="en-US"/>
        </a:p>
      </dgm:t>
    </dgm:pt>
    <dgm:pt modelId="{9545C0C7-97CE-480F-84EA-3092237351F8}" type="sibTrans" cxnId="{5C67AE1B-6F99-4914-9F2A-223F8AEAED0E}">
      <dgm:prSet/>
      <dgm:spPr/>
      <dgm:t>
        <a:bodyPr/>
        <a:lstStyle/>
        <a:p>
          <a:endParaRPr lang="en-US"/>
        </a:p>
      </dgm:t>
    </dgm:pt>
    <dgm:pt modelId="{9368F127-ECE6-4F09-A7F2-22FE86A51EF5}" type="pres">
      <dgm:prSet presAssocID="{4AE5E299-55C0-4F07-9BD2-CB793D444788}" presName="cycle" presStyleCnt="0">
        <dgm:presLayoutVars>
          <dgm:chMax val="1"/>
          <dgm:dir/>
          <dgm:animLvl val="ctr"/>
          <dgm:resizeHandles val="exact"/>
        </dgm:presLayoutVars>
      </dgm:prSet>
      <dgm:spPr/>
    </dgm:pt>
    <dgm:pt modelId="{3EA985B0-300E-4FCE-B29F-28F62D5CB3A5}" type="pres">
      <dgm:prSet presAssocID="{5E5F4BAE-42CF-49F4-9AE8-8029EEC872EF}" presName="centerShape" presStyleLbl="node0" presStyleIdx="0" presStyleCnt="1"/>
      <dgm:spPr/>
      <dgm:t>
        <a:bodyPr/>
        <a:lstStyle/>
        <a:p>
          <a:endParaRPr lang="en-US"/>
        </a:p>
      </dgm:t>
    </dgm:pt>
    <dgm:pt modelId="{98FE8A63-2470-47AF-B2ED-3FC9854B3B10}" type="pres">
      <dgm:prSet presAssocID="{7F2663B3-8DEC-48FA-8340-E565E398DB0A}" presName="Name9" presStyleLbl="parChTrans1D2" presStyleIdx="0" presStyleCnt="6"/>
      <dgm:spPr/>
      <dgm:t>
        <a:bodyPr/>
        <a:lstStyle/>
        <a:p>
          <a:endParaRPr lang="en-US"/>
        </a:p>
      </dgm:t>
    </dgm:pt>
    <dgm:pt modelId="{19E01A3E-F975-4A6C-B57F-006390F3235E}" type="pres">
      <dgm:prSet presAssocID="{7F2663B3-8DEC-48FA-8340-E565E398DB0A}" presName="connTx" presStyleLbl="parChTrans1D2" presStyleIdx="0" presStyleCnt="6"/>
      <dgm:spPr/>
      <dgm:t>
        <a:bodyPr/>
        <a:lstStyle/>
        <a:p>
          <a:endParaRPr lang="en-US"/>
        </a:p>
      </dgm:t>
    </dgm:pt>
    <dgm:pt modelId="{4ADD9D61-04FD-4487-82BD-DFB56C390EE9}" type="pres">
      <dgm:prSet presAssocID="{310234A6-6A86-41C9-B449-4ADCAB576318}" presName="node" presStyleLbl="node1" presStyleIdx="0" presStyleCnt="6">
        <dgm:presLayoutVars>
          <dgm:bulletEnabled val="1"/>
        </dgm:presLayoutVars>
      </dgm:prSet>
      <dgm:spPr/>
      <dgm:t>
        <a:bodyPr/>
        <a:lstStyle/>
        <a:p>
          <a:endParaRPr lang="en-US"/>
        </a:p>
      </dgm:t>
    </dgm:pt>
    <dgm:pt modelId="{51C5BACD-A9DF-4B75-9B58-9F2E251F26E5}" type="pres">
      <dgm:prSet presAssocID="{BB6BF503-E610-42F6-84B2-C54E4D5BBFC9}" presName="Name9" presStyleLbl="parChTrans1D2" presStyleIdx="1" presStyleCnt="6"/>
      <dgm:spPr/>
      <dgm:t>
        <a:bodyPr/>
        <a:lstStyle/>
        <a:p>
          <a:endParaRPr lang="en-US"/>
        </a:p>
      </dgm:t>
    </dgm:pt>
    <dgm:pt modelId="{2E3BAB07-3F81-4FE5-906D-23FE864EEE85}" type="pres">
      <dgm:prSet presAssocID="{BB6BF503-E610-42F6-84B2-C54E4D5BBFC9}" presName="connTx" presStyleLbl="parChTrans1D2" presStyleIdx="1" presStyleCnt="6"/>
      <dgm:spPr/>
      <dgm:t>
        <a:bodyPr/>
        <a:lstStyle/>
        <a:p>
          <a:endParaRPr lang="en-US"/>
        </a:p>
      </dgm:t>
    </dgm:pt>
    <dgm:pt modelId="{9AD0F58E-B32B-400E-920F-A15F9D3BB1AA}" type="pres">
      <dgm:prSet presAssocID="{A64D71CD-A55B-43FF-BA1D-C0AAF502CC40}" presName="node" presStyleLbl="node1" presStyleIdx="1" presStyleCnt="6">
        <dgm:presLayoutVars>
          <dgm:bulletEnabled val="1"/>
        </dgm:presLayoutVars>
      </dgm:prSet>
      <dgm:spPr/>
      <dgm:t>
        <a:bodyPr/>
        <a:lstStyle/>
        <a:p>
          <a:endParaRPr lang="en-US"/>
        </a:p>
      </dgm:t>
    </dgm:pt>
    <dgm:pt modelId="{698F3B33-3F33-422D-9787-4A5DF2D11E88}" type="pres">
      <dgm:prSet presAssocID="{57A6D630-ADF2-469D-9272-269E02E95B46}" presName="Name9" presStyleLbl="parChTrans1D2" presStyleIdx="2" presStyleCnt="6"/>
      <dgm:spPr/>
      <dgm:t>
        <a:bodyPr/>
        <a:lstStyle/>
        <a:p>
          <a:endParaRPr lang="en-US"/>
        </a:p>
      </dgm:t>
    </dgm:pt>
    <dgm:pt modelId="{B254481E-D6F4-44B5-B7FD-6B377B317807}" type="pres">
      <dgm:prSet presAssocID="{57A6D630-ADF2-469D-9272-269E02E95B46}" presName="connTx" presStyleLbl="parChTrans1D2" presStyleIdx="2" presStyleCnt="6"/>
      <dgm:spPr/>
      <dgm:t>
        <a:bodyPr/>
        <a:lstStyle/>
        <a:p>
          <a:endParaRPr lang="en-US"/>
        </a:p>
      </dgm:t>
    </dgm:pt>
    <dgm:pt modelId="{9E109209-8E51-47E0-AD1D-AA1980AE62A5}" type="pres">
      <dgm:prSet presAssocID="{CD9E33AE-8BD8-470A-9FA1-2483B234594C}" presName="node" presStyleLbl="node1" presStyleIdx="2" presStyleCnt="6">
        <dgm:presLayoutVars>
          <dgm:bulletEnabled val="1"/>
        </dgm:presLayoutVars>
      </dgm:prSet>
      <dgm:spPr/>
      <dgm:t>
        <a:bodyPr/>
        <a:lstStyle/>
        <a:p>
          <a:endParaRPr lang="en-US"/>
        </a:p>
      </dgm:t>
    </dgm:pt>
    <dgm:pt modelId="{3B854EDB-6A3A-4651-9E40-16DD506E9888}" type="pres">
      <dgm:prSet presAssocID="{CC579075-B9CB-42F5-A050-E63F7C363BB8}" presName="Name9" presStyleLbl="parChTrans1D2" presStyleIdx="3" presStyleCnt="6"/>
      <dgm:spPr/>
      <dgm:t>
        <a:bodyPr/>
        <a:lstStyle/>
        <a:p>
          <a:endParaRPr lang="en-US"/>
        </a:p>
      </dgm:t>
    </dgm:pt>
    <dgm:pt modelId="{418E2D22-D8CD-4491-BB4F-63F188FE0682}" type="pres">
      <dgm:prSet presAssocID="{CC579075-B9CB-42F5-A050-E63F7C363BB8}" presName="connTx" presStyleLbl="parChTrans1D2" presStyleIdx="3" presStyleCnt="6"/>
      <dgm:spPr/>
      <dgm:t>
        <a:bodyPr/>
        <a:lstStyle/>
        <a:p>
          <a:endParaRPr lang="en-US"/>
        </a:p>
      </dgm:t>
    </dgm:pt>
    <dgm:pt modelId="{D6EEF31A-3F1C-47D3-9D33-E37B36FD4991}" type="pres">
      <dgm:prSet presAssocID="{40CC47D7-2698-4E96-A67B-486ED414A400}" presName="node" presStyleLbl="node1" presStyleIdx="3" presStyleCnt="6">
        <dgm:presLayoutVars>
          <dgm:bulletEnabled val="1"/>
        </dgm:presLayoutVars>
      </dgm:prSet>
      <dgm:spPr/>
      <dgm:t>
        <a:bodyPr/>
        <a:lstStyle/>
        <a:p>
          <a:endParaRPr lang="en-US"/>
        </a:p>
      </dgm:t>
    </dgm:pt>
    <dgm:pt modelId="{72E739B4-EE0F-4A24-AEE8-1332E0736F81}" type="pres">
      <dgm:prSet presAssocID="{5278073B-DCAA-4F21-B458-893F74364B1C}" presName="Name9" presStyleLbl="parChTrans1D2" presStyleIdx="4" presStyleCnt="6"/>
      <dgm:spPr/>
      <dgm:t>
        <a:bodyPr/>
        <a:lstStyle/>
        <a:p>
          <a:endParaRPr lang="en-US"/>
        </a:p>
      </dgm:t>
    </dgm:pt>
    <dgm:pt modelId="{C7BC95D8-34C7-4BD6-A747-EC57AC60E527}" type="pres">
      <dgm:prSet presAssocID="{5278073B-DCAA-4F21-B458-893F74364B1C}" presName="connTx" presStyleLbl="parChTrans1D2" presStyleIdx="4" presStyleCnt="6"/>
      <dgm:spPr/>
      <dgm:t>
        <a:bodyPr/>
        <a:lstStyle/>
        <a:p>
          <a:endParaRPr lang="en-US"/>
        </a:p>
      </dgm:t>
    </dgm:pt>
    <dgm:pt modelId="{9803F648-33A8-4D0B-ADB6-FE73E15A8B73}" type="pres">
      <dgm:prSet presAssocID="{A7EA4139-6378-46BC-A289-781027FA557A}" presName="node" presStyleLbl="node1" presStyleIdx="4" presStyleCnt="6">
        <dgm:presLayoutVars>
          <dgm:bulletEnabled val="1"/>
        </dgm:presLayoutVars>
      </dgm:prSet>
      <dgm:spPr/>
      <dgm:t>
        <a:bodyPr/>
        <a:lstStyle/>
        <a:p>
          <a:endParaRPr lang="en-US"/>
        </a:p>
      </dgm:t>
    </dgm:pt>
    <dgm:pt modelId="{3E4F544D-A885-4208-B46E-A209EF62E2F7}" type="pres">
      <dgm:prSet presAssocID="{E32366B3-5B3D-49F4-9762-67CCDEAED68F}" presName="Name9" presStyleLbl="parChTrans1D2" presStyleIdx="5" presStyleCnt="6"/>
      <dgm:spPr/>
      <dgm:t>
        <a:bodyPr/>
        <a:lstStyle/>
        <a:p>
          <a:endParaRPr lang="en-US"/>
        </a:p>
      </dgm:t>
    </dgm:pt>
    <dgm:pt modelId="{875ECE3D-35B4-4DE6-AE91-A192590BC649}" type="pres">
      <dgm:prSet presAssocID="{E32366B3-5B3D-49F4-9762-67CCDEAED68F}" presName="connTx" presStyleLbl="parChTrans1D2" presStyleIdx="5" presStyleCnt="6"/>
      <dgm:spPr/>
      <dgm:t>
        <a:bodyPr/>
        <a:lstStyle/>
        <a:p>
          <a:endParaRPr lang="en-US"/>
        </a:p>
      </dgm:t>
    </dgm:pt>
    <dgm:pt modelId="{3F0A2843-CD9B-4D6A-99BA-BE04900C9D81}" type="pres">
      <dgm:prSet presAssocID="{73D14DE6-D42B-43B3-8273-37B27126607B}" presName="node" presStyleLbl="node1" presStyleIdx="5" presStyleCnt="6">
        <dgm:presLayoutVars>
          <dgm:bulletEnabled val="1"/>
        </dgm:presLayoutVars>
      </dgm:prSet>
      <dgm:spPr/>
      <dgm:t>
        <a:bodyPr/>
        <a:lstStyle/>
        <a:p>
          <a:endParaRPr lang="en-US"/>
        </a:p>
      </dgm:t>
    </dgm:pt>
  </dgm:ptLst>
  <dgm:cxnLst>
    <dgm:cxn modelId="{A7765492-BC38-444A-8121-29A8AB3C23E5}" srcId="{4AE5E299-55C0-4F07-9BD2-CB793D444788}" destId="{5E5F4BAE-42CF-49F4-9AE8-8029EEC872EF}" srcOrd="0" destOrd="0" parTransId="{B5080928-7125-4D91-B049-A7526F46919F}" sibTransId="{183C618F-CE3B-472A-9670-851CF4673CBA}"/>
    <dgm:cxn modelId="{0D03183B-FFB7-48CE-B3CD-046DAC2D6BA1}" type="presOf" srcId="{E32366B3-5B3D-49F4-9762-67CCDEAED68F}" destId="{3E4F544D-A885-4208-B46E-A209EF62E2F7}" srcOrd="0" destOrd="0" presId="urn:microsoft.com/office/officeart/2005/8/layout/radial1"/>
    <dgm:cxn modelId="{83D91A57-BF1D-4AFD-B554-D808222099AE}" type="presOf" srcId="{73D14DE6-D42B-43B3-8273-37B27126607B}" destId="{3F0A2843-CD9B-4D6A-99BA-BE04900C9D81}" srcOrd="0" destOrd="0" presId="urn:microsoft.com/office/officeart/2005/8/layout/radial1"/>
    <dgm:cxn modelId="{9E129414-C56C-4E07-84DA-EC2D109885DA}" srcId="{5E5F4BAE-42CF-49F4-9AE8-8029EEC872EF}" destId="{A7EA4139-6378-46BC-A289-781027FA557A}" srcOrd="4" destOrd="0" parTransId="{5278073B-DCAA-4F21-B458-893F74364B1C}" sibTransId="{A4E1AF07-02E0-4CF1-A021-085701951565}"/>
    <dgm:cxn modelId="{1BC336EA-D2B2-4F0F-8D13-81D321C168D7}" type="presOf" srcId="{BB6BF503-E610-42F6-84B2-C54E4D5BBFC9}" destId="{51C5BACD-A9DF-4B75-9B58-9F2E251F26E5}" srcOrd="0" destOrd="0" presId="urn:microsoft.com/office/officeart/2005/8/layout/radial1"/>
    <dgm:cxn modelId="{5C67AE1B-6F99-4914-9F2A-223F8AEAED0E}" srcId="{5E5F4BAE-42CF-49F4-9AE8-8029EEC872EF}" destId="{73D14DE6-D42B-43B3-8273-37B27126607B}" srcOrd="5" destOrd="0" parTransId="{E32366B3-5B3D-49F4-9762-67CCDEAED68F}" sibTransId="{9545C0C7-97CE-480F-84EA-3092237351F8}"/>
    <dgm:cxn modelId="{5B3CA861-36C3-4AD3-860D-71057CE1C4F7}" type="presOf" srcId="{A64D71CD-A55B-43FF-BA1D-C0AAF502CC40}" destId="{9AD0F58E-B32B-400E-920F-A15F9D3BB1AA}" srcOrd="0" destOrd="0" presId="urn:microsoft.com/office/officeart/2005/8/layout/radial1"/>
    <dgm:cxn modelId="{C8E6DB09-A329-47BD-8F80-7578AEB0B94B}" type="presOf" srcId="{57A6D630-ADF2-469D-9272-269E02E95B46}" destId="{698F3B33-3F33-422D-9787-4A5DF2D11E88}" srcOrd="0" destOrd="0" presId="urn:microsoft.com/office/officeart/2005/8/layout/radial1"/>
    <dgm:cxn modelId="{E6D2EC81-1935-40F3-B9B1-71FDB481ACAA}" type="presOf" srcId="{40CC47D7-2698-4E96-A67B-486ED414A400}" destId="{D6EEF31A-3F1C-47D3-9D33-E37B36FD4991}" srcOrd="0" destOrd="0" presId="urn:microsoft.com/office/officeart/2005/8/layout/radial1"/>
    <dgm:cxn modelId="{30B519FF-4C99-47CF-9015-061409541C4C}" type="presOf" srcId="{E32366B3-5B3D-49F4-9762-67CCDEAED68F}" destId="{875ECE3D-35B4-4DE6-AE91-A192590BC649}" srcOrd="1" destOrd="0" presId="urn:microsoft.com/office/officeart/2005/8/layout/radial1"/>
    <dgm:cxn modelId="{FE6AC6EA-E256-47F9-8436-E019B6D6322E}" type="presOf" srcId="{7F2663B3-8DEC-48FA-8340-E565E398DB0A}" destId="{98FE8A63-2470-47AF-B2ED-3FC9854B3B10}" srcOrd="0" destOrd="0" presId="urn:microsoft.com/office/officeart/2005/8/layout/radial1"/>
    <dgm:cxn modelId="{70A48117-36CD-42DB-AC08-561354A2E319}" type="presOf" srcId="{BB6BF503-E610-42F6-84B2-C54E4D5BBFC9}" destId="{2E3BAB07-3F81-4FE5-906D-23FE864EEE85}" srcOrd="1" destOrd="0" presId="urn:microsoft.com/office/officeart/2005/8/layout/radial1"/>
    <dgm:cxn modelId="{8DE233FD-DE6C-46C3-8D13-18787FA74E61}" type="presOf" srcId="{A7EA4139-6378-46BC-A289-781027FA557A}" destId="{9803F648-33A8-4D0B-ADB6-FE73E15A8B73}" srcOrd="0" destOrd="0" presId="urn:microsoft.com/office/officeart/2005/8/layout/radial1"/>
    <dgm:cxn modelId="{CC7DDDF4-293E-4594-B9B1-7F7B6A5F0E47}" srcId="{5E5F4BAE-42CF-49F4-9AE8-8029EEC872EF}" destId="{310234A6-6A86-41C9-B449-4ADCAB576318}" srcOrd="0" destOrd="0" parTransId="{7F2663B3-8DEC-48FA-8340-E565E398DB0A}" sibTransId="{2A25B702-0DDA-4F42-A823-8A9253E9656A}"/>
    <dgm:cxn modelId="{8442A780-5B46-4320-86A3-BCDF47C11C5D}" type="presOf" srcId="{7F2663B3-8DEC-48FA-8340-E565E398DB0A}" destId="{19E01A3E-F975-4A6C-B57F-006390F3235E}" srcOrd="1" destOrd="0" presId="urn:microsoft.com/office/officeart/2005/8/layout/radial1"/>
    <dgm:cxn modelId="{6D85C07D-75F5-4781-8E4C-38A041870A56}" srcId="{5E5F4BAE-42CF-49F4-9AE8-8029EEC872EF}" destId="{CD9E33AE-8BD8-470A-9FA1-2483B234594C}" srcOrd="2" destOrd="0" parTransId="{57A6D630-ADF2-469D-9272-269E02E95B46}" sibTransId="{3958D4BB-9D71-474D-A7F5-322303BE774B}"/>
    <dgm:cxn modelId="{F06F227D-CA88-4E36-B82E-2A78BE294660}" type="presOf" srcId="{5278073B-DCAA-4F21-B458-893F74364B1C}" destId="{72E739B4-EE0F-4A24-AEE8-1332E0736F81}" srcOrd="0" destOrd="0" presId="urn:microsoft.com/office/officeart/2005/8/layout/radial1"/>
    <dgm:cxn modelId="{D21F4E8D-DB05-4BF7-B499-122756E28E3A}" type="presOf" srcId="{5278073B-DCAA-4F21-B458-893F74364B1C}" destId="{C7BC95D8-34C7-4BD6-A747-EC57AC60E527}" srcOrd="1" destOrd="0" presId="urn:microsoft.com/office/officeart/2005/8/layout/radial1"/>
    <dgm:cxn modelId="{0A5E499C-A399-4A9C-A91C-B253447886AB}" type="presOf" srcId="{310234A6-6A86-41C9-B449-4ADCAB576318}" destId="{4ADD9D61-04FD-4487-82BD-DFB56C390EE9}" srcOrd="0" destOrd="0" presId="urn:microsoft.com/office/officeart/2005/8/layout/radial1"/>
    <dgm:cxn modelId="{ED8C3D84-5B89-432F-9157-036036021560}" type="presOf" srcId="{4AE5E299-55C0-4F07-9BD2-CB793D444788}" destId="{9368F127-ECE6-4F09-A7F2-22FE86A51EF5}" srcOrd="0" destOrd="0" presId="urn:microsoft.com/office/officeart/2005/8/layout/radial1"/>
    <dgm:cxn modelId="{8ED70930-099E-44C1-B894-605E7ADAA876}" type="presOf" srcId="{CD9E33AE-8BD8-470A-9FA1-2483B234594C}" destId="{9E109209-8E51-47E0-AD1D-AA1980AE62A5}" srcOrd="0" destOrd="0" presId="urn:microsoft.com/office/officeart/2005/8/layout/radial1"/>
    <dgm:cxn modelId="{6866DCB0-8E70-4938-BD41-4C9BD166D0CF}" type="presOf" srcId="{5E5F4BAE-42CF-49F4-9AE8-8029EEC872EF}" destId="{3EA985B0-300E-4FCE-B29F-28F62D5CB3A5}" srcOrd="0" destOrd="0" presId="urn:microsoft.com/office/officeart/2005/8/layout/radial1"/>
    <dgm:cxn modelId="{377757AD-4D18-4DEB-8E9F-EDCC8972F8CA}" srcId="{5E5F4BAE-42CF-49F4-9AE8-8029EEC872EF}" destId="{40CC47D7-2698-4E96-A67B-486ED414A400}" srcOrd="3" destOrd="0" parTransId="{CC579075-B9CB-42F5-A050-E63F7C363BB8}" sibTransId="{FEBE5D3A-7213-4834-BB98-FBF8ED67E7AF}"/>
    <dgm:cxn modelId="{9D7C9B20-D479-4773-85AC-8DA2AAD9859B}" type="presOf" srcId="{CC579075-B9CB-42F5-A050-E63F7C363BB8}" destId="{3B854EDB-6A3A-4651-9E40-16DD506E9888}" srcOrd="0" destOrd="0" presId="urn:microsoft.com/office/officeart/2005/8/layout/radial1"/>
    <dgm:cxn modelId="{2A05A50A-62BE-40A8-988A-B88BF5779BAC}" srcId="{5E5F4BAE-42CF-49F4-9AE8-8029EEC872EF}" destId="{A64D71CD-A55B-43FF-BA1D-C0AAF502CC40}" srcOrd="1" destOrd="0" parTransId="{BB6BF503-E610-42F6-84B2-C54E4D5BBFC9}" sibTransId="{E9835673-4C40-4696-87D7-3D5C34C6E733}"/>
    <dgm:cxn modelId="{4E7708BB-2FA3-4F37-85D5-D3B7F1EA5EA8}" type="presOf" srcId="{57A6D630-ADF2-469D-9272-269E02E95B46}" destId="{B254481E-D6F4-44B5-B7FD-6B377B317807}" srcOrd="1" destOrd="0" presId="urn:microsoft.com/office/officeart/2005/8/layout/radial1"/>
    <dgm:cxn modelId="{5FF67841-AE78-40FA-931B-BF2B4369DCAE}" type="presOf" srcId="{CC579075-B9CB-42F5-A050-E63F7C363BB8}" destId="{418E2D22-D8CD-4491-BB4F-63F188FE0682}" srcOrd="1" destOrd="0" presId="urn:microsoft.com/office/officeart/2005/8/layout/radial1"/>
    <dgm:cxn modelId="{F77AAADC-3726-4827-9E78-0A7D62C17A60}" type="presParOf" srcId="{9368F127-ECE6-4F09-A7F2-22FE86A51EF5}" destId="{3EA985B0-300E-4FCE-B29F-28F62D5CB3A5}" srcOrd="0" destOrd="0" presId="urn:microsoft.com/office/officeart/2005/8/layout/radial1"/>
    <dgm:cxn modelId="{A40D9E51-EFCD-4A0C-9BAD-15BE60176026}" type="presParOf" srcId="{9368F127-ECE6-4F09-A7F2-22FE86A51EF5}" destId="{98FE8A63-2470-47AF-B2ED-3FC9854B3B10}" srcOrd="1" destOrd="0" presId="urn:microsoft.com/office/officeart/2005/8/layout/radial1"/>
    <dgm:cxn modelId="{6FB05140-54B9-478E-A649-803548E388FD}" type="presParOf" srcId="{98FE8A63-2470-47AF-B2ED-3FC9854B3B10}" destId="{19E01A3E-F975-4A6C-B57F-006390F3235E}" srcOrd="0" destOrd="0" presId="urn:microsoft.com/office/officeart/2005/8/layout/radial1"/>
    <dgm:cxn modelId="{B246C0F4-6C29-4BED-B4D4-7F37822A4AE5}" type="presParOf" srcId="{9368F127-ECE6-4F09-A7F2-22FE86A51EF5}" destId="{4ADD9D61-04FD-4487-82BD-DFB56C390EE9}" srcOrd="2" destOrd="0" presId="urn:microsoft.com/office/officeart/2005/8/layout/radial1"/>
    <dgm:cxn modelId="{9A0FC61F-A922-4F83-890D-6BD8439D4578}" type="presParOf" srcId="{9368F127-ECE6-4F09-A7F2-22FE86A51EF5}" destId="{51C5BACD-A9DF-4B75-9B58-9F2E251F26E5}" srcOrd="3" destOrd="0" presId="urn:microsoft.com/office/officeart/2005/8/layout/radial1"/>
    <dgm:cxn modelId="{9072C6B9-D4E8-4EEC-B456-09030E9BB8D4}" type="presParOf" srcId="{51C5BACD-A9DF-4B75-9B58-9F2E251F26E5}" destId="{2E3BAB07-3F81-4FE5-906D-23FE864EEE85}" srcOrd="0" destOrd="0" presId="urn:microsoft.com/office/officeart/2005/8/layout/radial1"/>
    <dgm:cxn modelId="{C843B2BB-E9DA-4980-AEF3-DA15ED91DF94}" type="presParOf" srcId="{9368F127-ECE6-4F09-A7F2-22FE86A51EF5}" destId="{9AD0F58E-B32B-400E-920F-A15F9D3BB1AA}" srcOrd="4" destOrd="0" presId="urn:microsoft.com/office/officeart/2005/8/layout/radial1"/>
    <dgm:cxn modelId="{0603C114-2A37-425E-9319-65846C295EA5}" type="presParOf" srcId="{9368F127-ECE6-4F09-A7F2-22FE86A51EF5}" destId="{698F3B33-3F33-422D-9787-4A5DF2D11E88}" srcOrd="5" destOrd="0" presId="urn:microsoft.com/office/officeart/2005/8/layout/radial1"/>
    <dgm:cxn modelId="{7672779B-DE43-4740-ADDC-1816E1683CEE}" type="presParOf" srcId="{698F3B33-3F33-422D-9787-4A5DF2D11E88}" destId="{B254481E-D6F4-44B5-B7FD-6B377B317807}" srcOrd="0" destOrd="0" presId="urn:microsoft.com/office/officeart/2005/8/layout/radial1"/>
    <dgm:cxn modelId="{AC5C43C7-17C0-4DFF-B1AC-6C7071887D05}" type="presParOf" srcId="{9368F127-ECE6-4F09-A7F2-22FE86A51EF5}" destId="{9E109209-8E51-47E0-AD1D-AA1980AE62A5}" srcOrd="6" destOrd="0" presId="urn:microsoft.com/office/officeart/2005/8/layout/radial1"/>
    <dgm:cxn modelId="{1CA3C817-BDC5-44F4-9CC3-0B579C882702}" type="presParOf" srcId="{9368F127-ECE6-4F09-A7F2-22FE86A51EF5}" destId="{3B854EDB-6A3A-4651-9E40-16DD506E9888}" srcOrd="7" destOrd="0" presId="urn:microsoft.com/office/officeart/2005/8/layout/radial1"/>
    <dgm:cxn modelId="{49410A34-D9E5-4C4B-A3DE-D72331CD282D}" type="presParOf" srcId="{3B854EDB-6A3A-4651-9E40-16DD506E9888}" destId="{418E2D22-D8CD-4491-BB4F-63F188FE0682}" srcOrd="0" destOrd="0" presId="urn:microsoft.com/office/officeart/2005/8/layout/radial1"/>
    <dgm:cxn modelId="{380CE5F3-1F89-457B-83FA-882995F9B4CF}" type="presParOf" srcId="{9368F127-ECE6-4F09-A7F2-22FE86A51EF5}" destId="{D6EEF31A-3F1C-47D3-9D33-E37B36FD4991}" srcOrd="8" destOrd="0" presId="urn:microsoft.com/office/officeart/2005/8/layout/radial1"/>
    <dgm:cxn modelId="{4F973F1F-0990-4E6A-A5A0-B1E85E87C159}" type="presParOf" srcId="{9368F127-ECE6-4F09-A7F2-22FE86A51EF5}" destId="{72E739B4-EE0F-4A24-AEE8-1332E0736F81}" srcOrd="9" destOrd="0" presId="urn:microsoft.com/office/officeart/2005/8/layout/radial1"/>
    <dgm:cxn modelId="{D50A3EB3-79D8-4452-A739-79A7578F888F}" type="presParOf" srcId="{72E739B4-EE0F-4A24-AEE8-1332E0736F81}" destId="{C7BC95D8-34C7-4BD6-A747-EC57AC60E527}" srcOrd="0" destOrd="0" presId="urn:microsoft.com/office/officeart/2005/8/layout/radial1"/>
    <dgm:cxn modelId="{E8609D7C-E07A-4159-96F3-F0FFFD76432B}" type="presParOf" srcId="{9368F127-ECE6-4F09-A7F2-22FE86A51EF5}" destId="{9803F648-33A8-4D0B-ADB6-FE73E15A8B73}" srcOrd="10" destOrd="0" presId="urn:microsoft.com/office/officeart/2005/8/layout/radial1"/>
    <dgm:cxn modelId="{A1808820-CDB4-49AA-9A4A-BAE8E749BC95}" type="presParOf" srcId="{9368F127-ECE6-4F09-A7F2-22FE86A51EF5}" destId="{3E4F544D-A885-4208-B46E-A209EF62E2F7}" srcOrd="11" destOrd="0" presId="urn:microsoft.com/office/officeart/2005/8/layout/radial1"/>
    <dgm:cxn modelId="{8FFB41AE-A14A-460A-9B23-F55FD016E050}" type="presParOf" srcId="{3E4F544D-A885-4208-B46E-A209EF62E2F7}" destId="{875ECE3D-35B4-4DE6-AE91-A192590BC649}" srcOrd="0" destOrd="0" presId="urn:microsoft.com/office/officeart/2005/8/layout/radial1"/>
    <dgm:cxn modelId="{41831753-6324-432B-9C56-0AACCF3A8FAA}" type="presParOf" srcId="{9368F127-ECE6-4F09-A7F2-22FE86A51EF5}" destId="{3F0A2843-CD9B-4D6A-99BA-BE04900C9D81}"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AD06DDA5-46E3-473A-BDF9-124C2738DD9D}" macro="" textlink="">
      <dsp:nvSpPr>
        <dsp:cNvPr id="0" name=""/>
        <dsp:cNvSpPr/>
      </dsp:nvSpPr>
      <dsp:spPr>
        <a:xfrm>
          <a:off x="2284" y="2025003"/>
          <a:ext cx="2329932" cy="1164966"/>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انگیزش</a:t>
          </a:r>
          <a:endParaRPr lang="en-US" sz="2600" kern="1200" dirty="0"/>
        </a:p>
      </dsp:txBody>
      <dsp:txXfrm>
        <a:off x="2284" y="2025003"/>
        <a:ext cx="2329932" cy="1164966"/>
      </dsp:txXfrm>
    </dsp:sp>
    <dsp:sp modelId="{8A88BFE0-D10E-4BA1-A694-1F53CFAA0445}" macro="" textlink="">
      <dsp:nvSpPr>
        <dsp:cNvPr id="0" name=""/>
        <dsp:cNvSpPr/>
      </dsp:nvSpPr>
      <dsp:spPr>
        <a:xfrm rot="17692822">
          <a:off x="1690623" y="1582598"/>
          <a:ext cx="2215159" cy="40209"/>
        </a:xfrm>
        <a:custGeom>
          <a:avLst/>
          <a:gdLst/>
          <a:ahLst/>
          <a:cxnLst/>
          <a:rect l="0" t="0" r="0" b="0"/>
          <a:pathLst>
            <a:path>
              <a:moveTo>
                <a:pt x="0" y="20104"/>
              </a:moveTo>
              <a:lnTo>
                <a:pt x="2215159" y="20104"/>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7692822">
        <a:off x="2742824" y="1547324"/>
        <a:ext cx="110757" cy="110757"/>
      </dsp:txXfrm>
    </dsp:sp>
    <dsp:sp modelId="{3E6F6B7C-BEE7-4F08-9483-8FE71073B490}" macro="" textlink="">
      <dsp:nvSpPr>
        <dsp:cNvPr id="0" name=""/>
        <dsp:cNvSpPr/>
      </dsp:nvSpPr>
      <dsp:spPr>
        <a:xfrm>
          <a:off x="3264189" y="15437"/>
          <a:ext cx="2329932" cy="1164966"/>
        </a:xfrm>
        <a:prstGeom prst="roundRect">
          <a:avLst>
            <a:gd name="adj" fmla="val 10000"/>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جهت</a:t>
          </a:r>
          <a:endParaRPr lang="en-US" sz="2600" kern="1200" dirty="0"/>
        </a:p>
      </dsp:txBody>
      <dsp:txXfrm>
        <a:off x="3264189" y="15437"/>
        <a:ext cx="2329932" cy="1164966"/>
      </dsp:txXfrm>
    </dsp:sp>
    <dsp:sp modelId="{CCDC285B-2EB7-44E8-BBB7-79EF27E891AD}" macro="" textlink="">
      <dsp:nvSpPr>
        <dsp:cNvPr id="0" name=""/>
        <dsp:cNvSpPr/>
      </dsp:nvSpPr>
      <dsp:spPr>
        <a:xfrm>
          <a:off x="5594122" y="577815"/>
          <a:ext cx="931972" cy="40209"/>
        </a:xfrm>
        <a:custGeom>
          <a:avLst/>
          <a:gdLst/>
          <a:ahLst/>
          <a:cxnLst/>
          <a:rect l="0" t="0" r="0" b="0"/>
          <a:pathLst>
            <a:path>
              <a:moveTo>
                <a:pt x="0" y="20104"/>
              </a:moveTo>
              <a:lnTo>
                <a:pt x="931972" y="2010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6809" y="574621"/>
        <a:ext cx="46598" cy="46598"/>
      </dsp:txXfrm>
    </dsp:sp>
    <dsp:sp modelId="{04BE9CA1-EF12-467D-A277-36EF6E36CA4C}" macro="" textlink="">
      <dsp:nvSpPr>
        <dsp:cNvPr id="0" name=""/>
        <dsp:cNvSpPr/>
      </dsp:nvSpPr>
      <dsp:spPr>
        <a:xfrm>
          <a:off x="6526095" y="15437"/>
          <a:ext cx="2329932" cy="1164966"/>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انگیزه به رفتار جهت می دهد .</a:t>
          </a:r>
          <a:endParaRPr lang="en-US" sz="2600" kern="1200" dirty="0"/>
        </a:p>
      </dsp:txBody>
      <dsp:txXfrm>
        <a:off x="6526095" y="15437"/>
        <a:ext cx="2329932" cy="1164966"/>
      </dsp:txXfrm>
    </dsp:sp>
    <dsp:sp modelId="{4B1A4B1A-03AD-4B9E-82EF-EFE64ABA7993}" macro="" textlink="">
      <dsp:nvSpPr>
        <dsp:cNvPr id="0" name=""/>
        <dsp:cNvSpPr/>
      </dsp:nvSpPr>
      <dsp:spPr>
        <a:xfrm rot="19457599">
          <a:off x="2224339" y="2252454"/>
          <a:ext cx="1147728" cy="40209"/>
        </a:xfrm>
        <a:custGeom>
          <a:avLst/>
          <a:gdLst/>
          <a:ahLst/>
          <a:cxnLst/>
          <a:rect l="0" t="0" r="0" b="0"/>
          <a:pathLst>
            <a:path>
              <a:moveTo>
                <a:pt x="0" y="20104"/>
              </a:moveTo>
              <a:lnTo>
                <a:pt x="1147728" y="20104"/>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2769510" y="2243866"/>
        <a:ext cx="57386" cy="57386"/>
      </dsp:txXfrm>
    </dsp:sp>
    <dsp:sp modelId="{573CD379-301D-4388-B50E-975C13A35549}" macro="" textlink="">
      <dsp:nvSpPr>
        <dsp:cNvPr id="0" name=""/>
        <dsp:cNvSpPr/>
      </dsp:nvSpPr>
      <dsp:spPr>
        <a:xfrm>
          <a:off x="3264189" y="1355148"/>
          <a:ext cx="2329932" cy="1164966"/>
        </a:xfrm>
        <a:prstGeom prst="roundRect">
          <a:avLst>
            <a:gd name="adj" fmla="val 10000"/>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هدف</a:t>
          </a:r>
        </a:p>
      </dsp:txBody>
      <dsp:txXfrm>
        <a:off x="3264189" y="1355148"/>
        <a:ext cx="2329932" cy="1164966"/>
      </dsp:txXfrm>
    </dsp:sp>
    <dsp:sp modelId="{4BBCBED0-32D7-45EA-A6AA-F4E3D05C61C1}" macro="" textlink="">
      <dsp:nvSpPr>
        <dsp:cNvPr id="0" name=""/>
        <dsp:cNvSpPr/>
      </dsp:nvSpPr>
      <dsp:spPr>
        <a:xfrm>
          <a:off x="5594122" y="1917526"/>
          <a:ext cx="931972" cy="40209"/>
        </a:xfrm>
        <a:custGeom>
          <a:avLst/>
          <a:gdLst/>
          <a:ahLst/>
          <a:cxnLst/>
          <a:rect l="0" t="0" r="0" b="0"/>
          <a:pathLst>
            <a:path>
              <a:moveTo>
                <a:pt x="0" y="20104"/>
              </a:moveTo>
              <a:lnTo>
                <a:pt x="931972" y="2010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6809" y="1914332"/>
        <a:ext cx="46598" cy="46598"/>
      </dsp:txXfrm>
    </dsp:sp>
    <dsp:sp modelId="{66E0A580-0FB7-4557-BC4B-43C8AD8229CC}" macro="" textlink="">
      <dsp:nvSpPr>
        <dsp:cNvPr id="0" name=""/>
        <dsp:cNvSpPr/>
      </dsp:nvSpPr>
      <dsp:spPr>
        <a:xfrm>
          <a:off x="6526095" y="1355148"/>
          <a:ext cx="2329932" cy="1164966"/>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رفتار انسان تصادفی نیست بلکه هدف مند است .</a:t>
          </a:r>
        </a:p>
      </dsp:txBody>
      <dsp:txXfrm>
        <a:off x="6526095" y="1355148"/>
        <a:ext cx="2329932" cy="1164966"/>
      </dsp:txXfrm>
    </dsp:sp>
    <dsp:sp modelId="{614AF559-A826-4CB5-BC1A-78746D428448}" macro="" textlink="">
      <dsp:nvSpPr>
        <dsp:cNvPr id="0" name=""/>
        <dsp:cNvSpPr/>
      </dsp:nvSpPr>
      <dsp:spPr>
        <a:xfrm rot="2142401">
          <a:off x="2224339" y="2922309"/>
          <a:ext cx="1147728" cy="40209"/>
        </a:xfrm>
        <a:custGeom>
          <a:avLst/>
          <a:gdLst/>
          <a:ahLst/>
          <a:cxnLst/>
          <a:rect l="0" t="0" r="0" b="0"/>
          <a:pathLst>
            <a:path>
              <a:moveTo>
                <a:pt x="0" y="20104"/>
              </a:moveTo>
              <a:lnTo>
                <a:pt x="1147728" y="20104"/>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2769510" y="2913721"/>
        <a:ext cx="57386" cy="57386"/>
      </dsp:txXfrm>
    </dsp:sp>
    <dsp:sp modelId="{6D2A66EB-479B-4F9F-ADF3-69E81DD8F7CC}" macro="" textlink="">
      <dsp:nvSpPr>
        <dsp:cNvPr id="0" name=""/>
        <dsp:cNvSpPr/>
      </dsp:nvSpPr>
      <dsp:spPr>
        <a:xfrm>
          <a:off x="3264189" y="2694859"/>
          <a:ext cx="2329932" cy="1164966"/>
        </a:xfrm>
        <a:prstGeom prst="roundRect">
          <a:avLst>
            <a:gd name="adj" fmla="val 10000"/>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استمرار</a:t>
          </a:r>
          <a:endParaRPr lang="en-US" sz="2600" kern="1200" dirty="0"/>
        </a:p>
      </dsp:txBody>
      <dsp:txXfrm>
        <a:off x="3264189" y="2694859"/>
        <a:ext cx="2329932" cy="1164966"/>
      </dsp:txXfrm>
    </dsp:sp>
    <dsp:sp modelId="{6BF26397-2D1C-4605-A538-74264C542E4C}" macro="" textlink="">
      <dsp:nvSpPr>
        <dsp:cNvPr id="0" name=""/>
        <dsp:cNvSpPr/>
      </dsp:nvSpPr>
      <dsp:spPr>
        <a:xfrm>
          <a:off x="5594122" y="3257237"/>
          <a:ext cx="931972" cy="40209"/>
        </a:xfrm>
        <a:custGeom>
          <a:avLst/>
          <a:gdLst/>
          <a:ahLst/>
          <a:cxnLst/>
          <a:rect l="0" t="0" r="0" b="0"/>
          <a:pathLst>
            <a:path>
              <a:moveTo>
                <a:pt x="0" y="20104"/>
              </a:moveTo>
              <a:lnTo>
                <a:pt x="931972" y="2010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6809" y="3254043"/>
        <a:ext cx="46598" cy="46598"/>
      </dsp:txXfrm>
    </dsp:sp>
    <dsp:sp modelId="{C89C5DB0-131D-4B35-B863-DED6C44ED678}" macro="" textlink="">
      <dsp:nvSpPr>
        <dsp:cNvPr id="0" name=""/>
        <dsp:cNvSpPr/>
      </dsp:nvSpPr>
      <dsp:spPr>
        <a:xfrm>
          <a:off x="6526095" y="2694859"/>
          <a:ext cx="2329932" cy="1164966"/>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انگیزه موجب استمرار و تداوم رفتار می شود .</a:t>
          </a:r>
          <a:endParaRPr lang="en-US" sz="2600" kern="1200" dirty="0"/>
        </a:p>
      </dsp:txBody>
      <dsp:txXfrm>
        <a:off x="6526095" y="2694859"/>
        <a:ext cx="2329932" cy="1164966"/>
      </dsp:txXfrm>
    </dsp:sp>
    <dsp:sp modelId="{1508382F-27EE-4CB2-979C-17947FB786E6}" macro="" textlink="">
      <dsp:nvSpPr>
        <dsp:cNvPr id="0" name=""/>
        <dsp:cNvSpPr/>
      </dsp:nvSpPr>
      <dsp:spPr>
        <a:xfrm rot="3907178">
          <a:off x="1690623" y="3592165"/>
          <a:ext cx="2215159" cy="40209"/>
        </a:xfrm>
        <a:custGeom>
          <a:avLst/>
          <a:gdLst/>
          <a:ahLst/>
          <a:cxnLst/>
          <a:rect l="0" t="0" r="0" b="0"/>
          <a:pathLst>
            <a:path>
              <a:moveTo>
                <a:pt x="0" y="20104"/>
              </a:moveTo>
              <a:lnTo>
                <a:pt x="2215159" y="20104"/>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3907178">
        <a:off x="2742824" y="3556891"/>
        <a:ext cx="110757" cy="110757"/>
      </dsp:txXfrm>
    </dsp:sp>
    <dsp:sp modelId="{65F431BB-B519-42BE-9727-213CE7E5E0F7}" macro="" textlink="">
      <dsp:nvSpPr>
        <dsp:cNvPr id="0" name=""/>
        <dsp:cNvSpPr/>
      </dsp:nvSpPr>
      <dsp:spPr>
        <a:xfrm>
          <a:off x="3264189" y="4034570"/>
          <a:ext cx="2329932" cy="1164966"/>
        </a:xfrm>
        <a:prstGeom prst="roundRect">
          <a:avLst>
            <a:gd name="adj" fmla="val 10000"/>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نیرو</a:t>
          </a:r>
          <a:endParaRPr lang="en-US" sz="2600" kern="1200" dirty="0"/>
        </a:p>
      </dsp:txBody>
      <dsp:txXfrm>
        <a:off x="3264189" y="4034570"/>
        <a:ext cx="2329932" cy="1164966"/>
      </dsp:txXfrm>
    </dsp:sp>
    <dsp:sp modelId="{592CB43D-0413-4460-9F70-18AEB71E0614}" macro="" textlink="">
      <dsp:nvSpPr>
        <dsp:cNvPr id="0" name=""/>
        <dsp:cNvSpPr/>
      </dsp:nvSpPr>
      <dsp:spPr>
        <a:xfrm>
          <a:off x="5594122" y="4596948"/>
          <a:ext cx="931972" cy="40209"/>
        </a:xfrm>
        <a:custGeom>
          <a:avLst/>
          <a:gdLst/>
          <a:ahLst/>
          <a:cxnLst/>
          <a:rect l="0" t="0" r="0" b="0"/>
          <a:pathLst>
            <a:path>
              <a:moveTo>
                <a:pt x="0" y="20104"/>
              </a:moveTo>
              <a:lnTo>
                <a:pt x="931972" y="2010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36809" y="4593754"/>
        <a:ext cx="46598" cy="46598"/>
      </dsp:txXfrm>
    </dsp:sp>
    <dsp:sp modelId="{0CE9F42F-77F0-4B16-B086-EA46D5CB0297}" macro="" textlink="">
      <dsp:nvSpPr>
        <dsp:cNvPr id="0" name=""/>
        <dsp:cNvSpPr/>
      </dsp:nvSpPr>
      <dsp:spPr>
        <a:xfrm>
          <a:off x="6526095" y="4034570"/>
          <a:ext cx="2329932" cy="1164966"/>
        </a:xfrm>
        <a:prstGeom prst="roundRect">
          <a:avLst>
            <a:gd name="adj" fmla="val 10000"/>
          </a:avLst>
        </a:prstGeom>
        <a:gradFill rotWithShape="0">
          <a:gsLst>
            <a:gs pos="0">
              <a:schemeClr val="accent4">
                <a:hueOff val="0"/>
                <a:satOff val="0"/>
                <a:lumOff val="0"/>
                <a:alphaOff val="0"/>
                <a:tint val="65000"/>
                <a:shade val="92000"/>
                <a:satMod val="130000"/>
              </a:schemeClr>
            </a:gs>
            <a:gs pos="45000">
              <a:schemeClr val="accent4">
                <a:hueOff val="0"/>
                <a:satOff val="0"/>
                <a:lumOff val="0"/>
                <a:alphaOff val="0"/>
                <a:tint val="60000"/>
                <a:shade val="99000"/>
                <a:satMod val="120000"/>
              </a:schemeClr>
            </a:gs>
            <a:gs pos="100000">
              <a:schemeClr val="accent4">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fa-IR" sz="2600" kern="1200" dirty="0" smtClean="0"/>
            <a:t>انگیزه به رفتار نیرو می دهد .</a:t>
          </a:r>
          <a:endParaRPr lang="en-US" sz="2600" kern="1200" dirty="0"/>
        </a:p>
      </dsp:txBody>
      <dsp:txXfrm>
        <a:off x="6526095" y="4034570"/>
        <a:ext cx="2329932" cy="1164966"/>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4AE9FF6A-EC56-4FF8-B50B-A2C8542FB6CE}" macro="" textlink="">
      <dsp:nvSpPr>
        <dsp:cNvPr id="0" name=""/>
        <dsp:cNvSpPr/>
      </dsp:nvSpPr>
      <dsp:spPr>
        <a:xfrm>
          <a:off x="3057533" y="0"/>
          <a:ext cx="1528766" cy="1042994"/>
        </a:xfrm>
        <a:prstGeom prst="trapezoid">
          <a:avLst>
            <a:gd name="adj" fmla="val 73287"/>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1">
          <a:noAutofit/>
        </a:bodyPr>
        <a:lstStyle/>
        <a:p>
          <a:pPr lvl="0" algn="ctr" defTabSz="711200">
            <a:lnSpc>
              <a:spcPct val="90000"/>
            </a:lnSpc>
            <a:spcBef>
              <a:spcPct val="0"/>
            </a:spcBef>
            <a:spcAft>
              <a:spcPct val="35000"/>
            </a:spcAft>
          </a:pPr>
          <a:endParaRPr lang="fa-IR" sz="1600" b="1" kern="1200" dirty="0" smtClean="0"/>
        </a:p>
        <a:p>
          <a:pPr lvl="0" algn="ctr" defTabSz="711200">
            <a:lnSpc>
              <a:spcPct val="90000"/>
            </a:lnSpc>
            <a:spcBef>
              <a:spcPct val="0"/>
            </a:spcBef>
            <a:spcAft>
              <a:spcPct val="35000"/>
            </a:spcAft>
          </a:pPr>
          <a:r>
            <a:rPr lang="fa-IR" sz="1600" b="1" kern="1200" dirty="0" smtClean="0"/>
            <a:t>  نیازهای </a:t>
          </a:r>
        </a:p>
        <a:p>
          <a:pPr lvl="0" algn="ctr" defTabSz="711200">
            <a:lnSpc>
              <a:spcPct val="90000"/>
            </a:lnSpc>
            <a:spcBef>
              <a:spcPct val="0"/>
            </a:spcBef>
            <a:spcAft>
              <a:spcPct val="35000"/>
            </a:spcAft>
          </a:pPr>
          <a:r>
            <a:rPr lang="fa-IR" sz="1600" b="1" kern="1200" dirty="0" smtClean="0"/>
            <a:t>خودشکوفایی</a:t>
          </a:r>
          <a:endParaRPr lang="en-US" sz="1600" b="1" kern="1200" dirty="0"/>
        </a:p>
      </dsp:txBody>
      <dsp:txXfrm>
        <a:off x="3057533" y="0"/>
        <a:ext cx="1528766" cy="1042994"/>
      </dsp:txXfrm>
    </dsp:sp>
    <dsp:sp modelId="{DC3B1929-572F-4C6E-B05D-C507A21A059C}" macro="" textlink="">
      <dsp:nvSpPr>
        <dsp:cNvPr id="0" name=""/>
        <dsp:cNvSpPr/>
      </dsp:nvSpPr>
      <dsp:spPr>
        <a:xfrm>
          <a:off x="2293150" y="1042994"/>
          <a:ext cx="3057533" cy="1042994"/>
        </a:xfrm>
        <a:prstGeom prst="trapezoid">
          <a:avLst>
            <a:gd name="adj" fmla="val 73287"/>
          </a:avLst>
        </a:prstGeom>
        <a:solidFill>
          <a:schemeClr val="tx1">
            <a:lumMod val="25000"/>
            <a:lumOff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fa-IR" sz="3500" kern="1200" dirty="0" smtClean="0"/>
            <a:t>نیازهای احترام</a:t>
          </a:r>
          <a:endParaRPr lang="en-US" sz="3500" kern="1200" dirty="0"/>
        </a:p>
      </dsp:txBody>
      <dsp:txXfrm>
        <a:off x="2828218" y="1042994"/>
        <a:ext cx="1987396" cy="1042994"/>
      </dsp:txXfrm>
    </dsp:sp>
    <dsp:sp modelId="{647A685F-5162-4B96-A13A-5A0FE4383EEF}" macro="" textlink="">
      <dsp:nvSpPr>
        <dsp:cNvPr id="0" name=""/>
        <dsp:cNvSpPr/>
      </dsp:nvSpPr>
      <dsp:spPr>
        <a:xfrm>
          <a:off x="1528766" y="2085989"/>
          <a:ext cx="4586300" cy="1042994"/>
        </a:xfrm>
        <a:prstGeom prst="trapezoid">
          <a:avLst>
            <a:gd name="adj" fmla="val 73287"/>
          </a:avLst>
        </a:prstGeom>
        <a:solidFill>
          <a:schemeClr val="accent5">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fa-IR" sz="3500" kern="1200" dirty="0" smtClean="0"/>
            <a:t>نیازهای اجتماعی و عشق و تعلق</a:t>
          </a:r>
          <a:endParaRPr lang="en-US" sz="3500" kern="1200" dirty="0"/>
        </a:p>
      </dsp:txBody>
      <dsp:txXfrm>
        <a:off x="2331369" y="2085989"/>
        <a:ext cx="2981095" cy="1042994"/>
      </dsp:txXfrm>
    </dsp:sp>
    <dsp:sp modelId="{2B7911F8-4DC2-4B1B-8EDE-9D43F824D55A}" macro="" textlink="">
      <dsp:nvSpPr>
        <dsp:cNvPr id="0" name=""/>
        <dsp:cNvSpPr/>
      </dsp:nvSpPr>
      <dsp:spPr>
        <a:xfrm>
          <a:off x="764383" y="3128984"/>
          <a:ext cx="6115067" cy="1042994"/>
        </a:xfrm>
        <a:prstGeom prst="trapezoid">
          <a:avLst>
            <a:gd name="adj" fmla="val 73287"/>
          </a:avLst>
        </a:prstGeom>
        <a:solidFill>
          <a:schemeClr val="accent3">
            <a:hueOff val="898504"/>
            <a:satOff val="-5441"/>
            <a:lumOff val="647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fa-IR" sz="3500" kern="1200" dirty="0" smtClean="0"/>
            <a:t>نیازهای ایمنی</a:t>
          </a:r>
          <a:endParaRPr lang="en-US" sz="3500" kern="1200" dirty="0"/>
        </a:p>
      </dsp:txBody>
      <dsp:txXfrm>
        <a:off x="1834520" y="3128984"/>
        <a:ext cx="3974793" cy="1042994"/>
      </dsp:txXfrm>
    </dsp:sp>
    <dsp:sp modelId="{DF9C2B6D-F7D5-4FC8-BE33-A3D353CFA9F9}" macro="" textlink="">
      <dsp:nvSpPr>
        <dsp:cNvPr id="0" name=""/>
        <dsp:cNvSpPr/>
      </dsp:nvSpPr>
      <dsp:spPr>
        <a:xfrm>
          <a:off x="0" y="4171979"/>
          <a:ext cx="7643834" cy="1042994"/>
        </a:xfrm>
        <a:prstGeom prst="trapezoid">
          <a:avLst>
            <a:gd name="adj" fmla="val 73287"/>
          </a:avLst>
        </a:prstGeom>
        <a:solidFill>
          <a:schemeClr val="accent3">
            <a:hueOff val="1198005"/>
            <a:satOff val="-7255"/>
            <a:lumOff val="862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fa-IR" sz="3500" kern="1200" dirty="0" smtClean="0"/>
            <a:t>نیازهای فیزیولوژیکی</a:t>
          </a:r>
          <a:endParaRPr lang="en-US" sz="3500" kern="1200" dirty="0"/>
        </a:p>
      </dsp:txBody>
      <dsp:txXfrm>
        <a:off x="1337670" y="4171979"/>
        <a:ext cx="4968492" cy="1042994"/>
      </dsp:txXfrm>
    </dsp:sp>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699AA9B7-A659-4557-AD12-3AE8ADF7A0D3}" macro="" textlink="">
      <dsp:nvSpPr>
        <dsp:cNvPr id="0" name=""/>
        <dsp:cNvSpPr/>
      </dsp:nvSpPr>
      <dsp:spPr>
        <a:xfrm rot="5400000" flipH="1" flipV="1">
          <a:off x="3301289" y="-3191806"/>
          <a:ext cx="817103" cy="7419683"/>
        </a:xfrm>
        <a:prstGeom prst="round2SameRect">
          <a:avLst/>
        </a:prstGeom>
        <a:solidFill>
          <a:srgbClr val="EFFFE1"/>
        </a:solidFill>
        <a:ln w="127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201930" tIns="100965" rIns="201930" bIns="100965" numCol="1" spcCol="1270" anchor="ctr" anchorCtr="0">
          <a:noAutofit/>
        </a:bodyPr>
        <a:lstStyle/>
        <a:p>
          <a:pPr marL="228600" lvl="1" indent="-228600" algn="justLow" defTabSz="889000" rtl="1">
            <a:lnSpc>
              <a:spcPct val="90000"/>
            </a:lnSpc>
            <a:spcBef>
              <a:spcPct val="0"/>
            </a:spcBef>
            <a:spcAft>
              <a:spcPct val="15000"/>
            </a:spcAft>
            <a:buChar char="••"/>
          </a:pPr>
          <a:r>
            <a:rPr kumimoji="0" lang="fa-IR" sz="2000" b="0" i="0" u="none" strike="noStrike" kern="1200" cap="none" spc="0" normalizeH="0" baseline="0" noProof="0" dirty="0" smtClean="0">
              <a:ln>
                <a:noFill/>
              </a:ln>
              <a:solidFill>
                <a:schemeClr val="tx1"/>
              </a:solidFill>
              <a:effectLst/>
              <a:uLnTx/>
              <a:uFillTx/>
              <a:latin typeface="+mn-lt"/>
              <a:ea typeface="+mn-ea"/>
            </a:rPr>
            <a:t>شامل خوراک ، پوشاک ، مسکن و نیازهای جنسی اند که تا آنها برآورده نشوند نیازهای دیگر بروز نخواهند کرد .</a:t>
          </a:r>
          <a:endParaRPr lang="en-US" sz="2000" b="1" kern="1200" dirty="0">
            <a:solidFill>
              <a:schemeClr val="tx1"/>
            </a:solidFill>
            <a:cs typeface="B Titr" pitchFamily="2" charset="-78"/>
          </a:endParaRPr>
        </a:p>
      </dsp:txBody>
      <dsp:txXfrm rot="5400000" flipH="1" flipV="1">
        <a:off x="3301289" y="-3191806"/>
        <a:ext cx="817103" cy="7419683"/>
      </dsp:txXfrm>
    </dsp:sp>
    <dsp:sp modelId="{398EBA3F-527B-4A81-97E5-51CA4439E419}" macro="" textlink="">
      <dsp:nvSpPr>
        <dsp:cNvPr id="0" name=""/>
        <dsp:cNvSpPr/>
      </dsp:nvSpPr>
      <dsp:spPr>
        <a:xfrm>
          <a:off x="7420792" y="2323"/>
          <a:ext cx="1508957" cy="1029450"/>
        </a:xfrm>
        <a:prstGeom prst="roundRect">
          <a:avLst/>
        </a:prstGeom>
        <a:gradFill rotWithShape="0">
          <a:gsLst>
            <a:gs pos="0">
              <a:srgbClr val="FFEFD1"/>
            </a:gs>
            <a:gs pos="64999">
              <a:srgbClr val="F0EBD5"/>
            </a:gs>
            <a:gs pos="100000">
              <a:srgbClr val="D1C39F"/>
            </a:gs>
          </a:gsLst>
          <a:lin ang="5400000" scaled="0"/>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a-IR" sz="2100" b="1" kern="1200" dirty="0" smtClean="0">
              <a:solidFill>
                <a:schemeClr val="tx1"/>
              </a:solidFill>
              <a:cs typeface="+mj-cs"/>
            </a:rPr>
            <a:t>نیازهای فیزیولوژیکی</a:t>
          </a:r>
          <a:endParaRPr lang="en-US" sz="2100" kern="1200" dirty="0">
            <a:solidFill>
              <a:schemeClr val="tx1"/>
            </a:solidFill>
          </a:endParaRPr>
        </a:p>
      </dsp:txBody>
      <dsp:txXfrm>
        <a:off x="7420792" y="2323"/>
        <a:ext cx="1508957" cy="1029450"/>
      </dsp:txXfrm>
    </dsp:sp>
    <dsp:sp modelId="{CF6F0978-5CD3-4429-AA17-7D9405E5D604}" macro="" textlink="">
      <dsp:nvSpPr>
        <dsp:cNvPr id="0" name=""/>
        <dsp:cNvSpPr/>
      </dsp:nvSpPr>
      <dsp:spPr>
        <a:xfrm rot="5400000" flipH="1" flipV="1">
          <a:off x="3306383" y="-2083970"/>
          <a:ext cx="806915" cy="7419683"/>
        </a:xfrm>
        <a:prstGeom prst="round2SameRect">
          <a:avLst/>
        </a:prstGeom>
        <a:solidFill>
          <a:schemeClr val="tx1">
            <a:lumMod val="10000"/>
            <a:lumOff val="90000"/>
          </a:schemeClr>
        </a:solidFill>
        <a:ln w="127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201930" tIns="100965" rIns="201930" bIns="100965" numCol="1" spcCol="1270" anchor="ctr" anchorCtr="0">
          <a:noAutofit/>
        </a:bodyPr>
        <a:lstStyle/>
        <a:p>
          <a:pPr marL="228600" lvl="1" indent="-228600" algn="justLow" defTabSz="977900" rtl="1">
            <a:lnSpc>
              <a:spcPct val="90000"/>
            </a:lnSpc>
            <a:spcBef>
              <a:spcPct val="0"/>
            </a:spcBef>
            <a:spcAft>
              <a:spcPct val="15000"/>
            </a:spcAft>
            <a:buChar char="••"/>
          </a:pPr>
          <a:r>
            <a:rPr lang="fa-IR" sz="2200" kern="1200" dirty="0" smtClean="0">
              <a:solidFill>
                <a:schemeClr val="tx1"/>
              </a:solidFill>
              <a:cs typeface="+mn-cs"/>
            </a:rPr>
            <a:t>فرد به این موضوع می اندیشد که ایا می تواند جان ، مال و کار خود را در آینده حفظ کند و از این طریق نیازهای فیزیولوژیکی را نیز برآورده سازد.</a:t>
          </a:r>
          <a:endParaRPr lang="en-US" sz="2200" kern="1200" dirty="0">
            <a:solidFill>
              <a:schemeClr val="tx1"/>
            </a:solidFill>
            <a:cs typeface="+mn-cs"/>
          </a:endParaRPr>
        </a:p>
      </dsp:txBody>
      <dsp:txXfrm rot="5400000" flipH="1" flipV="1">
        <a:off x="3306383" y="-2083970"/>
        <a:ext cx="806915" cy="7419683"/>
      </dsp:txXfrm>
    </dsp:sp>
    <dsp:sp modelId="{29550D97-A76C-4D4C-A679-7C22BC63D729}" macro="" textlink="">
      <dsp:nvSpPr>
        <dsp:cNvPr id="0" name=""/>
        <dsp:cNvSpPr/>
      </dsp:nvSpPr>
      <dsp:spPr>
        <a:xfrm>
          <a:off x="7420792" y="1083308"/>
          <a:ext cx="1508957" cy="1029450"/>
        </a:xfrm>
        <a:prstGeom prst="roundRect">
          <a:avLst/>
        </a:prstGeom>
        <a:gradFill rotWithShape="0">
          <a:gsLst>
            <a:gs pos="0">
              <a:srgbClr val="FFEFD1"/>
            </a:gs>
            <a:gs pos="64999">
              <a:srgbClr val="F0EBD5"/>
            </a:gs>
            <a:gs pos="100000">
              <a:srgbClr val="D1C39F"/>
            </a:gs>
          </a:gsLst>
          <a:lin ang="5400000" scaled="0"/>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a-IR" sz="2100" b="1" kern="1200" dirty="0" smtClean="0">
              <a:solidFill>
                <a:schemeClr val="tx1"/>
              </a:solidFill>
              <a:cs typeface="+mj-cs"/>
            </a:rPr>
            <a:t>نیازهای ایمنی</a:t>
          </a:r>
          <a:endParaRPr lang="en-US" sz="2100" b="1" kern="1200" dirty="0">
            <a:solidFill>
              <a:schemeClr val="tx1"/>
            </a:solidFill>
            <a:cs typeface="+mj-cs"/>
          </a:endParaRPr>
        </a:p>
      </dsp:txBody>
      <dsp:txXfrm>
        <a:off x="7420792" y="1083308"/>
        <a:ext cx="1508957" cy="1029450"/>
      </dsp:txXfrm>
    </dsp:sp>
    <dsp:sp modelId="{CE1A25AA-61E1-43E0-9FC6-F3EBF3D4D47D}" macro="" textlink="">
      <dsp:nvSpPr>
        <dsp:cNvPr id="0" name=""/>
        <dsp:cNvSpPr/>
      </dsp:nvSpPr>
      <dsp:spPr>
        <a:xfrm rot="5400000" flipH="1" flipV="1">
          <a:off x="3306383" y="-1003047"/>
          <a:ext cx="806915" cy="7419683"/>
        </a:xfrm>
        <a:prstGeom prst="round2SameRect">
          <a:avLst/>
        </a:prstGeom>
        <a:solidFill>
          <a:schemeClr val="accent3">
            <a:lumMod val="20000"/>
            <a:lumOff val="80000"/>
          </a:schemeClr>
        </a:solidFill>
        <a:ln w="127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201930" tIns="100965" rIns="201930" bIns="100965" numCol="1" spcCol="1270" anchor="ctr" anchorCtr="0">
          <a:noAutofit/>
        </a:bodyPr>
        <a:lstStyle/>
        <a:p>
          <a:pPr marL="228600" lvl="1" indent="-228600" algn="justLow" defTabSz="977900" rtl="1">
            <a:lnSpc>
              <a:spcPct val="90000"/>
            </a:lnSpc>
            <a:spcBef>
              <a:spcPct val="0"/>
            </a:spcBef>
            <a:spcAft>
              <a:spcPct val="15000"/>
            </a:spcAft>
            <a:buChar char="••"/>
          </a:pPr>
          <a:r>
            <a:rPr lang="fa-IR" sz="2200" kern="1200" dirty="0" smtClean="0">
              <a:solidFill>
                <a:schemeClr val="tx1"/>
              </a:solidFill>
              <a:cs typeface="+mn-cs"/>
            </a:rPr>
            <a:t>انسان موجودی اجتماعی است و نیاز دارد که در گروه های متنوع عضویت و به آنها تعلق داشته باشد و از طرف آن ها پذیرفته شود و با آنها رابطه بر قرار کند .</a:t>
          </a:r>
          <a:endParaRPr lang="en-US" sz="2200" kern="1200" dirty="0">
            <a:solidFill>
              <a:schemeClr val="tx1"/>
            </a:solidFill>
            <a:cs typeface="+mn-cs"/>
          </a:endParaRPr>
        </a:p>
      </dsp:txBody>
      <dsp:txXfrm rot="5400000" flipH="1" flipV="1">
        <a:off x="3306383" y="-1003047"/>
        <a:ext cx="806915" cy="7419683"/>
      </dsp:txXfrm>
    </dsp:sp>
    <dsp:sp modelId="{857858B2-67AF-4699-8989-F1AC0D90F21A}" macro="" textlink="">
      <dsp:nvSpPr>
        <dsp:cNvPr id="0" name=""/>
        <dsp:cNvSpPr/>
      </dsp:nvSpPr>
      <dsp:spPr>
        <a:xfrm>
          <a:off x="7420792" y="2164230"/>
          <a:ext cx="1508957" cy="1029450"/>
        </a:xfrm>
        <a:prstGeom prst="roundRect">
          <a:avLst/>
        </a:prstGeom>
        <a:gradFill rotWithShape="0">
          <a:gsLst>
            <a:gs pos="0">
              <a:srgbClr val="FFEFD1"/>
            </a:gs>
            <a:gs pos="64999">
              <a:srgbClr val="F0EBD5"/>
            </a:gs>
            <a:gs pos="100000">
              <a:srgbClr val="D1C39F"/>
            </a:gs>
          </a:gsLst>
          <a:lin ang="5400000" scaled="0"/>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a-IR" sz="2100" b="1" kern="1200" dirty="0" smtClean="0">
              <a:solidFill>
                <a:schemeClr val="tx1"/>
              </a:solidFill>
              <a:cs typeface="+mj-cs"/>
            </a:rPr>
            <a:t>نیازهای اجتماعی و عشق وتعلق</a:t>
          </a:r>
          <a:endParaRPr lang="en-US" sz="2100" b="1" kern="1200" dirty="0">
            <a:solidFill>
              <a:schemeClr val="tx1"/>
            </a:solidFill>
            <a:cs typeface="+mj-cs"/>
          </a:endParaRPr>
        </a:p>
      </dsp:txBody>
      <dsp:txXfrm>
        <a:off x="7420792" y="2164230"/>
        <a:ext cx="1508957" cy="1029450"/>
      </dsp:txXfrm>
    </dsp:sp>
    <dsp:sp modelId="{A04BF737-52BC-49E8-8E42-20F20DF4264A}" macro="" textlink="">
      <dsp:nvSpPr>
        <dsp:cNvPr id="0" name=""/>
        <dsp:cNvSpPr/>
      </dsp:nvSpPr>
      <dsp:spPr>
        <a:xfrm rot="5400000" flipH="1" flipV="1">
          <a:off x="3306383" y="77875"/>
          <a:ext cx="806915" cy="7419683"/>
        </a:xfrm>
        <a:prstGeom prst="round2SameRect">
          <a:avLst/>
        </a:prstGeom>
        <a:solidFill>
          <a:schemeClr val="accent5">
            <a:lumMod val="20000"/>
            <a:lumOff val="80000"/>
          </a:schemeClr>
        </a:solidFill>
        <a:ln w="127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201930" tIns="100965" rIns="201930" bIns="100965" numCol="1" spcCol="1270" anchor="ctr" anchorCtr="0">
          <a:noAutofit/>
        </a:bodyPr>
        <a:lstStyle/>
        <a:p>
          <a:pPr marL="171450" lvl="1" indent="-171450" algn="justLow" defTabSz="800100" rtl="1">
            <a:lnSpc>
              <a:spcPct val="90000"/>
            </a:lnSpc>
            <a:spcBef>
              <a:spcPct val="0"/>
            </a:spcBef>
            <a:spcAft>
              <a:spcPct val="15000"/>
            </a:spcAft>
            <a:buChar char="••"/>
          </a:pPr>
          <a:r>
            <a:rPr lang="fa-IR" sz="1800" kern="1200" dirty="0" smtClean="0">
              <a:solidFill>
                <a:schemeClr val="tx1"/>
              </a:solidFill>
              <a:cs typeface="+mn-cs"/>
            </a:rPr>
            <a:t>افراد دوست دارند که دیگران برای آن ها احترام و قدر و منزلت قائل باشند که این امر خود موجب احترام به خود در فرد می شود .</a:t>
          </a:r>
          <a:endParaRPr lang="en-US" sz="1800" kern="1200" dirty="0">
            <a:solidFill>
              <a:schemeClr val="tx1"/>
            </a:solidFill>
            <a:cs typeface="+mn-cs"/>
          </a:endParaRPr>
        </a:p>
      </dsp:txBody>
      <dsp:txXfrm rot="5400000" flipH="1" flipV="1">
        <a:off x="3306383" y="77875"/>
        <a:ext cx="806915" cy="7419683"/>
      </dsp:txXfrm>
    </dsp:sp>
    <dsp:sp modelId="{64380076-E7BE-4EC8-9A93-6809D0490259}" macro="" textlink="">
      <dsp:nvSpPr>
        <dsp:cNvPr id="0" name=""/>
        <dsp:cNvSpPr/>
      </dsp:nvSpPr>
      <dsp:spPr>
        <a:xfrm>
          <a:off x="7420792" y="3245153"/>
          <a:ext cx="1508957" cy="1029450"/>
        </a:xfrm>
        <a:prstGeom prst="roundRect">
          <a:avLst/>
        </a:prstGeom>
        <a:gradFill rotWithShape="0">
          <a:gsLst>
            <a:gs pos="0">
              <a:srgbClr val="FFEFD1"/>
            </a:gs>
            <a:gs pos="64999">
              <a:srgbClr val="F0EBD5"/>
            </a:gs>
            <a:gs pos="100000">
              <a:srgbClr val="D1C39F"/>
            </a:gs>
          </a:gsLst>
          <a:lin ang="5400000" scaled="0"/>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a-IR" sz="2100" b="1" kern="1200" dirty="0" smtClean="0">
              <a:solidFill>
                <a:schemeClr val="tx1"/>
              </a:solidFill>
              <a:cs typeface="+mj-cs"/>
            </a:rPr>
            <a:t>نیازهای احترام</a:t>
          </a:r>
          <a:endParaRPr lang="en-US" sz="2100" b="1" kern="1200" dirty="0">
            <a:solidFill>
              <a:schemeClr val="tx1"/>
            </a:solidFill>
            <a:cs typeface="+mj-cs"/>
          </a:endParaRPr>
        </a:p>
      </dsp:txBody>
      <dsp:txXfrm>
        <a:off x="7420792" y="3245153"/>
        <a:ext cx="1508957" cy="1029450"/>
      </dsp:txXfrm>
    </dsp:sp>
    <dsp:sp modelId="{632FF9B2-CEB3-43B8-9E8E-C19A27CE7F0E}" macro="" textlink="">
      <dsp:nvSpPr>
        <dsp:cNvPr id="0" name=""/>
        <dsp:cNvSpPr/>
      </dsp:nvSpPr>
      <dsp:spPr>
        <a:xfrm rot="5400000" flipH="1" flipV="1">
          <a:off x="3306383" y="1158798"/>
          <a:ext cx="806915" cy="7419683"/>
        </a:xfrm>
        <a:prstGeom prst="round2SameRect">
          <a:avLst/>
        </a:prstGeom>
        <a:solidFill>
          <a:schemeClr val="bg2">
            <a:lumMod val="10000"/>
            <a:lumOff val="90000"/>
          </a:schemeClr>
        </a:solidFill>
        <a:ln w="127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rgbClr r="0" g="0" b="0"/>
        </a:lnRef>
        <a:fillRef idx="1">
          <a:scrgbClr r="0" g="0" b="0"/>
        </a:fillRef>
        <a:effectRef idx="2">
          <a:scrgbClr r="0" g="0" b="0"/>
        </a:effectRef>
        <a:fontRef idx="minor"/>
      </dsp:style>
      <dsp:txBody>
        <a:bodyPr spcFirstLastPara="0" vert="horz" wrap="square" lIns="87630" tIns="43815" rIns="87630" bIns="43815" numCol="1" spcCol="1270" anchor="ctr" anchorCtr="0">
          <a:noAutofit/>
        </a:bodyPr>
        <a:lstStyle/>
        <a:p>
          <a:pPr marL="228600" lvl="1" indent="-228600" algn="justLow" defTabSz="1022350" rtl="1">
            <a:lnSpc>
              <a:spcPct val="90000"/>
            </a:lnSpc>
            <a:spcBef>
              <a:spcPct val="0"/>
            </a:spcBef>
            <a:spcAft>
              <a:spcPct val="15000"/>
            </a:spcAft>
            <a:buChar char="••"/>
          </a:pPr>
          <a:r>
            <a:rPr lang="fa-IR" sz="2300" kern="1200" dirty="0" smtClean="0">
              <a:solidFill>
                <a:schemeClr val="tx1"/>
              </a:solidFill>
              <a:cs typeface="+mn-cs"/>
            </a:rPr>
            <a:t>نیل به تکامل و شکوفا کردن تمام استعدادهای بالقوه و درونی فرد است . یعنی انسان بتواند آن چیزی بشود که باید باشد .</a:t>
          </a:r>
          <a:endParaRPr lang="en-US" sz="2300" kern="1200" dirty="0">
            <a:solidFill>
              <a:schemeClr val="tx1"/>
            </a:solidFill>
            <a:cs typeface="+mn-cs"/>
          </a:endParaRPr>
        </a:p>
      </dsp:txBody>
      <dsp:txXfrm rot="5400000" flipH="1" flipV="1">
        <a:off x="3306383" y="1158798"/>
        <a:ext cx="806915" cy="7419683"/>
      </dsp:txXfrm>
    </dsp:sp>
    <dsp:sp modelId="{F919ABE9-DA9F-468D-BD2E-E204A8F6A8BC}" macro="" textlink="">
      <dsp:nvSpPr>
        <dsp:cNvPr id="0" name=""/>
        <dsp:cNvSpPr/>
      </dsp:nvSpPr>
      <dsp:spPr>
        <a:xfrm>
          <a:off x="7420792" y="4326076"/>
          <a:ext cx="1508957" cy="1029450"/>
        </a:xfrm>
        <a:prstGeom prst="roundRect">
          <a:avLst/>
        </a:prstGeom>
        <a:gradFill rotWithShape="0">
          <a:gsLst>
            <a:gs pos="0">
              <a:srgbClr val="FFEFD1"/>
            </a:gs>
            <a:gs pos="64999">
              <a:srgbClr val="F0EBD5"/>
            </a:gs>
            <a:gs pos="100000">
              <a:srgbClr val="D1C39F"/>
            </a:gs>
          </a:gsLst>
          <a:lin ang="5400000" scaled="0"/>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a-IR" sz="2100" b="1" kern="1200" dirty="0" smtClean="0">
              <a:solidFill>
                <a:schemeClr val="tx1"/>
              </a:solidFill>
              <a:cs typeface="+mj-cs"/>
            </a:rPr>
            <a:t>نیازهای خودشکوفایی</a:t>
          </a:r>
          <a:endParaRPr lang="en-US" sz="2100" b="1" kern="1200" dirty="0">
            <a:solidFill>
              <a:schemeClr val="tx1"/>
            </a:solidFill>
            <a:cs typeface="+mj-cs"/>
          </a:endParaRPr>
        </a:p>
      </dsp:txBody>
      <dsp:txXfrm>
        <a:off x="7420792" y="4326076"/>
        <a:ext cx="1508957" cy="1029450"/>
      </dsp:txXfrm>
    </dsp:sp>
  </dsp:spTree>
</dgm:drawing>
</file>

<file path=ppt/diagrams/drawing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7A1CB27-7F0F-424B-B49B-471B9D7F74C9}" macro="" textlink="">
      <dsp:nvSpPr>
        <dsp:cNvPr id="0" name=""/>
        <dsp:cNvSpPr/>
      </dsp:nvSpPr>
      <dsp:spPr>
        <a:xfrm>
          <a:off x="3895451" y="4038105"/>
          <a:ext cx="1067409" cy="1067409"/>
        </a:xfrm>
        <a:prstGeom prst="ellipse">
          <a:avLst/>
        </a:prstGeom>
        <a:gradFill rotWithShape="0">
          <a:gsLst>
            <a:gs pos="0">
              <a:schemeClr val="accent2">
                <a:hueOff val="0"/>
                <a:satOff val="0"/>
                <a:lumOff val="0"/>
                <a:alphaOff val="0"/>
                <a:tint val="65000"/>
                <a:shade val="92000"/>
                <a:satMod val="130000"/>
              </a:schemeClr>
            </a:gs>
            <a:gs pos="45000">
              <a:schemeClr val="accent2">
                <a:hueOff val="0"/>
                <a:satOff val="0"/>
                <a:lumOff val="0"/>
                <a:alphaOff val="0"/>
                <a:tint val="60000"/>
                <a:shade val="99000"/>
                <a:satMod val="120000"/>
              </a:schemeClr>
            </a:gs>
            <a:gs pos="100000">
              <a:schemeClr val="accent2">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t>ویژگی های افراد خودشکوفا</a:t>
          </a:r>
          <a:endParaRPr lang="en-US" sz="1600" kern="1200" dirty="0"/>
        </a:p>
      </dsp:txBody>
      <dsp:txXfrm>
        <a:off x="3895451" y="4038105"/>
        <a:ext cx="1067409" cy="1067409"/>
      </dsp:txXfrm>
    </dsp:sp>
    <dsp:sp modelId="{CA1D7AB5-ADE3-4673-BF27-525E6DFBD965}" macro="" textlink="">
      <dsp:nvSpPr>
        <dsp:cNvPr id="0" name=""/>
        <dsp:cNvSpPr/>
      </dsp:nvSpPr>
      <dsp:spPr>
        <a:xfrm rot="10800000">
          <a:off x="379025" y="4419704"/>
          <a:ext cx="3323022" cy="304211"/>
        </a:xfrm>
        <a:prstGeom prst="leftArrow">
          <a:avLst>
            <a:gd name="adj1" fmla="val 60000"/>
            <a:gd name="adj2" fmla="val 50000"/>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2A91BCE9-25A2-4129-B5C8-7AD23503440A}" macro="" textlink="">
      <dsp:nvSpPr>
        <dsp:cNvPr id="0" name=""/>
        <dsp:cNvSpPr/>
      </dsp:nvSpPr>
      <dsp:spPr>
        <a:xfrm>
          <a:off x="5432" y="4272935"/>
          <a:ext cx="747186" cy="597749"/>
        </a:xfrm>
        <a:prstGeom prst="roundRect">
          <a:avLst>
            <a:gd name="adj" fmla="val 10000"/>
          </a:avLst>
        </a:prstGeom>
        <a:gradFill rotWithShape="0">
          <a:gsLst>
            <a:gs pos="0">
              <a:schemeClr val="accent3">
                <a:hueOff val="0"/>
                <a:satOff val="0"/>
                <a:lumOff val="0"/>
                <a:alphaOff val="0"/>
                <a:tint val="65000"/>
                <a:shade val="92000"/>
                <a:satMod val="130000"/>
              </a:schemeClr>
            </a:gs>
            <a:gs pos="45000">
              <a:schemeClr val="accent3">
                <a:hueOff val="0"/>
                <a:satOff val="0"/>
                <a:lumOff val="0"/>
                <a:alphaOff val="0"/>
                <a:tint val="60000"/>
                <a:shade val="99000"/>
                <a:satMod val="120000"/>
              </a:schemeClr>
            </a:gs>
            <a:gs pos="100000">
              <a:schemeClr val="accent3">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توجه به واقعیت</a:t>
          </a:r>
          <a:endParaRPr lang="en-US" sz="1200" b="1" kern="1200" dirty="0"/>
        </a:p>
      </dsp:txBody>
      <dsp:txXfrm>
        <a:off x="5432" y="4272935"/>
        <a:ext cx="747186" cy="597749"/>
      </dsp:txXfrm>
    </dsp:sp>
    <dsp:sp modelId="{40772CC7-54C3-4B6C-9A9F-1EAF63C0C948}" macro="" textlink="">
      <dsp:nvSpPr>
        <dsp:cNvPr id="0" name=""/>
        <dsp:cNvSpPr/>
      </dsp:nvSpPr>
      <dsp:spPr>
        <a:xfrm rot="11630769">
          <a:off x="448434" y="3848070"/>
          <a:ext cx="3323022" cy="304211"/>
        </a:xfrm>
        <a:prstGeom prst="leftArrow">
          <a:avLst>
            <a:gd name="adj1" fmla="val 60000"/>
            <a:gd name="adj2" fmla="val 50000"/>
          </a:avLst>
        </a:prstGeom>
        <a:gradFill rotWithShape="0">
          <a:gsLst>
            <a:gs pos="0">
              <a:schemeClr val="accent3">
                <a:hueOff val="92154"/>
                <a:satOff val="-558"/>
                <a:lumOff val="664"/>
                <a:alphaOff val="0"/>
                <a:tint val="65000"/>
                <a:shade val="92000"/>
                <a:satMod val="130000"/>
              </a:schemeClr>
            </a:gs>
            <a:gs pos="45000">
              <a:schemeClr val="accent3">
                <a:hueOff val="92154"/>
                <a:satOff val="-558"/>
                <a:lumOff val="664"/>
                <a:alphaOff val="0"/>
                <a:tint val="60000"/>
                <a:shade val="99000"/>
                <a:satMod val="120000"/>
              </a:schemeClr>
            </a:gs>
            <a:gs pos="100000">
              <a:schemeClr val="accent3">
                <a:hueOff val="92154"/>
                <a:satOff val="-558"/>
                <a:lumOff val="664"/>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BD49B85C-F2E7-40CB-99BD-1EB718768E5A}" macro="" textlink="">
      <dsp:nvSpPr>
        <dsp:cNvPr id="0" name=""/>
        <dsp:cNvSpPr/>
      </dsp:nvSpPr>
      <dsp:spPr>
        <a:xfrm>
          <a:off x="123121" y="3303675"/>
          <a:ext cx="747186" cy="597749"/>
        </a:xfrm>
        <a:prstGeom prst="roundRect">
          <a:avLst>
            <a:gd name="adj" fmla="val 10000"/>
          </a:avLst>
        </a:prstGeom>
        <a:gradFill rotWithShape="0">
          <a:gsLst>
            <a:gs pos="0">
              <a:schemeClr val="accent3">
                <a:hueOff val="92154"/>
                <a:satOff val="-558"/>
                <a:lumOff val="664"/>
                <a:alphaOff val="0"/>
                <a:tint val="65000"/>
                <a:shade val="92000"/>
                <a:satMod val="130000"/>
              </a:schemeClr>
            </a:gs>
            <a:gs pos="45000">
              <a:schemeClr val="accent3">
                <a:hueOff val="92154"/>
                <a:satOff val="-558"/>
                <a:lumOff val="664"/>
                <a:alphaOff val="0"/>
                <a:tint val="60000"/>
                <a:shade val="99000"/>
                <a:satMod val="120000"/>
              </a:schemeClr>
            </a:gs>
            <a:gs pos="100000">
              <a:schemeClr val="accent3">
                <a:hueOff val="92154"/>
                <a:satOff val="-558"/>
                <a:lumOff val="664"/>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پذیرش واقعیت ها</a:t>
          </a:r>
          <a:endParaRPr lang="en-US" sz="1200" b="1" kern="1200" dirty="0"/>
        </a:p>
      </dsp:txBody>
      <dsp:txXfrm>
        <a:off x="123121" y="3303675"/>
        <a:ext cx="747186" cy="597749"/>
      </dsp:txXfrm>
    </dsp:sp>
    <dsp:sp modelId="{31D7EF36-9DE2-4837-B2A6-683FAE7E019D}" macro="" textlink="">
      <dsp:nvSpPr>
        <dsp:cNvPr id="0" name=""/>
        <dsp:cNvSpPr/>
      </dsp:nvSpPr>
      <dsp:spPr>
        <a:xfrm rot="12461538">
          <a:off x="652627" y="3309657"/>
          <a:ext cx="3323022" cy="304211"/>
        </a:xfrm>
        <a:prstGeom prst="leftArrow">
          <a:avLst>
            <a:gd name="adj1" fmla="val 60000"/>
            <a:gd name="adj2" fmla="val 50000"/>
          </a:avLst>
        </a:prstGeom>
        <a:gradFill rotWithShape="0">
          <a:gsLst>
            <a:gs pos="0">
              <a:schemeClr val="accent3">
                <a:hueOff val="184308"/>
                <a:satOff val="-1116"/>
                <a:lumOff val="1327"/>
                <a:alphaOff val="0"/>
                <a:tint val="65000"/>
                <a:shade val="92000"/>
                <a:satMod val="130000"/>
              </a:schemeClr>
            </a:gs>
            <a:gs pos="45000">
              <a:schemeClr val="accent3">
                <a:hueOff val="184308"/>
                <a:satOff val="-1116"/>
                <a:lumOff val="1327"/>
                <a:alphaOff val="0"/>
                <a:tint val="60000"/>
                <a:shade val="99000"/>
                <a:satMod val="120000"/>
              </a:schemeClr>
            </a:gs>
            <a:gs pos="100000">
              <a:schemeClr val="accent3">
                <a:hueOff val="184308"/>
                <a:satOff val="-1116"/>
                <a:lumOff val="1327"/>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EFF2B29C-F41E-4680-B9D1-30F62C603E88}" macro="" textlink="">
      <dsp:nvSpPr>
        <dsp:cNvPr id="0" name=""/>
        <dsp:cNvSpPr/>
      </dsp:nvSpPr>
      <dsp:spPr>
        <a:xfrm>
          <a:off x="469350" y="2390746"/>
          <a:ext cx="747186" cy="597749"/>
        </a:xfrm>
        <a:prstGeom prst="roundRect">
          <a:avLst>
            <a:gd name="adj" fmla="val 10000"/>
          </a:avLst>
        </a:prstGeom>
        <a:gradFill rotWithShape="0">
          <a:gsLst>
            <a:gs pos="0">
              <a:schemeClr val="accent3">
                <a:hueOff val="184308"/>
                <a:satOff val="-1116"/>
                <a:lumOff val="1327"/>
                <a:alphaOff val="0"/>
                <a:tint val="65000"/>
                <a:shade val="92000"/>
                <a:satMod val="130000"/>
              </a:schemeClr>
            </a:gs>
            <a:gs pos="45000">
              <a:schemeClr val="accent3">
                <a:hueOff val="184308"/>
                <a:satOff val="-1116"/>
                <a:lumOff val="1327"/>
                <a:alphaOff val="0"/>
                <a:tint val="60000"/>
                <a:shade val="99000"/>
                <a:satMod val="120000"/>
              </a:schemeClr>
            </a:gs>
            <a:gs pos="100000">
              <a:schemeClr val="accent3">
                <a:hueOff val="184308"/>
                <a:satOff val="-1116"/>
                <a:lumOff val="1327"/>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عدم ظاهر نمایی</a:t>
          </a:r>
          <a:endParaRPr lang="en-US" sz="1200" b="1" kern="1200" dirty="0"/>
        </a:p>
      </dsp:txBody>
      <dsp:txXfrm>
        <a:off x="469350" y="2390746"/>
        <a:ext cx="747186" cy="597749"/>
      </dsp:txXfrm>
    </dsp:sp>
    <dsp:sp modelId="{C7FE7151-58E1-4C61-866E-989766DAE207}" macro="" textlink="">
      <dsp:nvSpPr>
        <dsp:cNvPr id="0" name=""/>
        <dsp:cNvSpPr/>
      </dsp:nvSpPr>
      <dsp:spPr>
        <a:xfrm rot="13292308">
          <a:off x="979737" y="2835756"/>
          <a:ext cx="3323022" cy="304211"/>
        </a:xfrm>
        <a:prstGeom prst="leftArrow">
          <a:avLst>
            <a:gd name="adj1" fmla="val 60000"/>
            <a:gd name="adj2" fmla="val 50000"/>
          </a:avLst>
        </a:prstGeom>
        <a:gradFill rotWithShape="0">
          <a:gsLst>
            <a:gs pos="0">
              <a:schemeClr val="accent3">
                <a:hueOff val="276463"/>
                <a:satOff val="-1674"/>
                <a:lumOff val="1991"/>
                <a:alphaOff val="0"/>
                <a:tint val="65000"/>
                <a:shade val="92000"/>
                <a:satMod val="130000"/>
              </a:schemeClr>
            </a:gs>
            <a:gs pos="45000">
              <a:schemeClr val="accent3">
                <a:hueOff val="276463"/>
                <a:satOff val="-1674"/>
                <a:lumOff val="1991"/>
                <a:alphaOff val="0"/>
                <a:tint val="60000"/>
                <a:shade val="99000"/>
                <a:satMod val="120000"/>
              </a:schemeClr>
            </a:gs>
            <a:gs pos="100000">
              <a:schemeClr val="accent3">
                <a:hueOff val="276463"/>
                <a:satOff val="-1674"/>
                <a:lumOff val="1991"/>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112F897C-F7DB-4643-AC5F-E68115550985}" macro="" textlink="">
      <dsp:nvSpPr>
        <dsp:cNvPr id="0" name=""/>
        <dsp:cNvSpPr/>
      </dsp:nvSpPr>
      <dsp:spPr>
        <a:xfrm>
          <a:off x="1023996" y="1587202"/>
          <a:ext cx="747186" cy="597749"/>
        </a:xfrm>
        <a:prstGeom prst="roundRect">
          <a:avLst>
            <a:gd name="adj" fmla="val 10000"/>
          </a:avLst>
        </a:prstGeom>
        <a:gradFill rotWithShape="0">
          <a:gsLst>
            <a:gs pos="0">
              <a:schemeClr val="accent3">
                <a:hueOff val="276463"/>
                <a:satOff val="-1674"/>
                <a:lumOff val="1991"/>
                <a:alphaOff val="0"/>
                <a:tint val="65000"/>
                <a:shade val="92000"/>
                <a:satMod val="130000"/>
              </a:schemeClr>
            </a:gs>
            <a:gs pos="45000">
              <a:schemeClr val="accent3">
                <a:hueOff val="276463"/>
                <a:satOff val="-1674"/>
                <a:lumOff val="1991"/>
                <a:alphaOff val="0"/>
                <a:tint val="60000"/>
                <a:shade val="99000"/>
                <a:satMod val="120000"/>
              </a:schemeClr>
            </a:gs>
            <a:gs pos="100000">
              <a:schemeClr val="accent3">
                <a:hueOff val="276463"/>
                <a:satOff val="-1674"/>
                <a:lumOff val="1991"/>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درون نگر نیستند</a:t>
          </a:r>
          <a:endParaRPr lang="en-US" sz="1200" b="1" kern="1200" dirty="0"/>
        </a:p>
      </dsp:txBody>
      <dsp:txXfrm>
        <a:off x="1023996" y="1587202"/>
        <a:ext cx="747186" cy="597749"/>
      </dsp:txXfrm>
    </dsp:sp>
    <dsp:sp modelId="{8AFDE934-71DD-4921-AD8B-E49477CC8FA8}" macro="" textlink="">
      <dsp:nvSpPr>
        <dsp:cNvPr id="0" name=""/>
        <dsp:cNvSpPr/>
      </dsp:nvSpPr>
      <dsp:spPr>
        <a:xfrm rot="14123077">
          <a:off x="1410754" y="2453909"/>
          <a:ext cx="3323022" cy="304211"/>
        </a:xfrm>
        <a:prstGeom prst="leftArrow">
          <a:avLst>
            <a:gd name="adj1" fmla="val 60000"/>
            <a:gd name="adj2" fmla="val 50000"/>
          </a:avLst>
        </a:prstGeom>
        <a:gradFill rotWithShape="0">
          <a:gsLst>
            <a:gs pos="0">
              <a:schemeClr val="accent3">
                <a:hueOff val="368617"/>
                <a:satOff val="-2232"/>
                <a:lumOff val="2654"/>
                <a:alphaOff val="0"/>
                <a:tint val="65000"/>
                <a:shade val="92000"/>
                <a:satMod val="130000"/>
              </a:schemeClr>
            </a:gs>
            <a:gs pos="45000">
              <a:schemeClr val="accent3">
                <a:hueOff val="368617"/>
                <a:satOff val="-2232"/>
                <a:lumOff val="2654"/>
                <a:alphaOff val="0"/>
                <a:tint val="60000"/>
                <a:shade val="99000"/>
                <a:satMod val="120000"/>
              </a:schemeClr>
            </a:gs>
            <a:gs pos="100000">
              <a:schemeClr val="accent3">
                <a:hueOff val="368617"/>
                <a:satOff val="-2232"/>
                <a:lumOff val="2654"/>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701EEE41-38B2-46FB-8394-A67FEF09992A}" macro="" textlink="">
      <dsp:nvSpPr>
        <dsp:cNvPr id="0" name=""/>
        <dsp:cNvSpPr/>
      </dsp:nvSpPr>
      <dsp:spPr>
        <a:xfrm>
          <a:off x="1754826" y="939743"/>
          <a:ext cx="747186" cy="597749"/>
        </a:xfrm>
        <a:prstGeom prst="roundRect">
          <a:avLst>
            <a:gd name="adj" fmla="val 10000"/>
          </a:avLst>
        </a:prstGeom>
        <a:gradFill rotWithShape="0">
          <a:gsLst>
            <a:gs pos="0">
              <a:schemeClr val="accent3">
                <a:hueOff val="368617"/>
                <a:satOff val="-2232"/>
                <a:lumOff val="2654"/>
                <a:alphaOff val="0"/>
                <a:tint val="65000"/>
                <a:shade val="92000"/>
                <a:satMod val="130000"/>
              </a:schemeClr>
            </a:gs>
            <a:gs pos="45000">
              <a:schemeClr val="accent3">
                <a:hueOff val="368617"/>
                <a:satOff val="-2232"/>
                <a:lumOff val="2654"/>
                <a:alphaOff val="0"/>
                <a:tint val="60000"/>
                <a:shade val="99000"/>
                <a:satMod val="120000"/>
              </a:schemeClr>
            </a:gs>
            <a:gs pos="100000">
              <a:schemeClr val="accent3">
                <a:hueOff val="368617"/>
                <a:satOff val="-2232"/>
                <a:lumOff val="2654"/>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فاصله از دیگران</a:t>
          </a:r>
          <a:endParaRPr lang="en-US" sz="1200" b="1" kern="1200" dirty="0"/>
        </a:p>
      </dsp:txBody>
      <dsp:txXfrm>
        <a:off x="1754826" y="939743"/>
        <a:ext cx="747186" cy="597749"/>
      </dsp:txXfrm>
    </dsp:sp>
    <dsp:sp modelId="{BFAE5E67-A5C7-4AC7-A4AD-8ABE637F0A63}" macro="" textlink="">
      <dsp:nvSpPr>
        <dsp:cNvPr id="0" name=""/>
        <dsp:cNvSpPr/>
      </dsp:nvSpPr>
      <dsp:spPr>
        <a:xfrm rot="14953846">
          <a:off x="1920628" y="2186306"/>
          <a:ext cx="3323022" cy="304211"/>
        </a:xfrm>
        <a:prstGeom prst="leftArrow">
          <a:avLst>
            <a:gd name="adj1" fmla="val 60000"/>
            <a:gd name="adj2" fmla="val 50000"/>
          </a:avLst>
        </a:prstGeom>
        <a:gradFill rotWithShape="0">
          <a:gsLst>
            <a:gs pos="0">
              <a:schemeClr val="accent3">
                <a:hueOff val="460771"/>
                <a:satOff val="-2790"/>
                <a:lumOff val="3318"/>
                <a:alphaOff val="0"/>
                <a:tint val="65000"/>
                <a:shade val="92000"/>
                <a:satMod val="130000"/>
              </a:schemeClr>
            </a:gs>
            <a:gs pos="45000">
              <a:schemeClr val="accent3">
                <a:hueOff val="460771"/>
                <a:satOff val="-2790"/>
                <a:lumOff val="3318"/>
                <a:alphaOff val="0"/>
                <a:tint val="60000"/>
                <a:shade val="99000"/>
                <a:satMod val="120000"/>
              </a:schemeClr>
            </a:gs>
            <a:gs pos="100000">
              <a:schemeClr val="accent3">
                <a:hueOff val="460771"/>
                <a:satOff val="-2790"/>
                <a:lumOff val="3318"/>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BBA748AB-1B44-436C-9EB4-E9B137BD680A}" macro="" textlink="">
      <dsp:nvSpPr>
        <dsp:cNvPr id="0" name=""/>
        <dsp:cNvSpPr/>
      </dsp:nvSpPr>
      <dsp:spPr>
        <a:xfrm>
          <a:off x="2619366" y="485997"/>
          <a:ext cx="747186" cy="597749"/>
        </a:xfrm>
        <a:prstGeom prst="roundRect">
          <a:avLst>
            <a:gd name="adj" fmla="val 10000"/>
          </a:avLst>
        </a:prstGeom>
        <a:gradFill rotWithShape="0">
          <a:gsLst>
            <a:gs pos="0">
              <a:schemeClr val="accent3">
                <a:hueOff val="460771"/>
                <a:satOff val="-2790"/>
                <a:lumOff val="3318"/>
                <a:alphaOff val="0"/>
                <a:tint val="65000"/>
                <a:shade val="92000"/>
                <a:satMod val="130000"/>
              </a:schemeClr>
            </a:gs>
            <a:gs pos="45000">
              <a:schemeClr val="accent3">
                <a:hueOff val="460771"/>
                <a:satOff val="-2790"/>
                <a:lumOff val="3318"/>
                <a:alphaOff val="0"/>
                <a:tint val="60000"/>
                <a:shade val="99000"/>
                <a:satMod val="120000"/>
              </a:schemeClr>
            </a:gs>
            <a:gs pos="100000">
              <a:schemeClr val="accent3">
                <a:hueOff val="460771"/>
                <a:satOff val="-2790"/>
                <a:lumOff val="3318"/>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fa-IR" sz="1100" b="1" kern="1200" dirty="0" smtClean="0"/>
            <a:t>شوخ طبعی فلسفی و غیر خصمانه</a:t>
          </a:r>
          <a:endParaRPr lang="en-US" sz="1100" b="1" kern="1200" dirty="0"/>
        </a:p>
      </dsp:txBody>
      <dsp:txXfrm>
        <a:off x="2619366" y="485997"/>
        <a:ext cx="747186" cy="597749"/>
      </dsp:txXfrm>
    </dsp:sp>
    <dsp:sp modelId="{662FB5AD-8FC2-452A-86E0-07A00E164527}" macro="" textlink="">
      <dsp:nvSpPr>
        <dsp:cNvPr id="0" name=""/>
        <dsp:cNvSpPr/>
      </dsp:nvSpPr>
      <dsp:spPr>
        <a:xfrm rot="15784615">
          <a:off x="2479728" y="2048500"/>
          <a:ext cx="3323022" cy="304211"/>
        </a:xfrm>
        <a:prstGeom prst="leftArrow">
          <a:avLst>
            <a:gd name="adj1" fmla="val 60000"/>
            <a:gd name="adj2" fmla="val 50000"/>
          </a:avLst>
        </a:prstGeom>
        <a:gradFill rotWithShape="0">
          <a:gsLst>
            <a:gs pos="0">
              <a:schemeClr val="accent3">
                <a:hueOff val="552925"/>
                <a:satOff val="-3348"/>
                <a:lumOff val="3982"/>
                <a:alphaOff val="0"/>
                <a:tint val="65000"/>
                <a:shade val="92000"/>
                <a:satMod val="130000"/>
              </a:schemeClr>
            </a:gs>
            <a:gs pos="45000">
              <a:schemeClr val="accent3">
                <a:hueOff val="552925"/>
                <a:satOff val="-3348"/>
                <a:lumOff val="3982"/>
                <a:alphaOff val="0"/>
                <a:tint val="60000"/>
                <a:shade val="99000"/>
                <a:satMod val="120000"/>
              </a:schemeClr>
            </a:gs>
            <a:gs pos="100000">
              <a:schemeClr val="accent3">
                <a:hueOff val="552925"/>
                <a:satOff val="-3348"/>
                <a:lumOff val="3982"/>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96141D16-CADD-4F08-8596-DFDE552C8CFC}" macro="" textlink="">
      <dsp:nvSpPr>
        <dsp:cNvPr id="0" name=""/>
        <dsp:cNvSpPr/>
      </dsp:nvSpPr>
      <dsp:spPr>
        <a:xfrm>
          <a:off x="3567373" y="252335"/>
          <a:ext cx="747186" cy="597749"/>
        </a:xfrm>
        <a:prstGeom prst="roundRect">
          <a:avLst>
            <a:gd name="adj" fmla="val 10000"/>
          </a:avLst>
        </a:prstGeom>
        <a:gradFill rotWithShape="0">
          <a:gsLst>
            <a:gs pos="0">
              <a:schemeClr val="accent3">
                <a:hueOff val="552925"/>
                <a:satOff val="-3348"/>
                <a:lumOff val="3982"/>
                <a:alphaOff val="0"/>
                <a:tint val="65000"/>
                <a:shade val="92000"/>
                <a:satMod val="130000"/>
              </a:schemeClr>
            </a:gs>
            <a:gs pos="45000">
              <a:schemeClr val="accent3">
                <a:hueOff val="552925"/>
                <a:satOff val="-3348"/>
                <a:lumOff val="3982"/>
                <a:alphaOff val="0"/>
                <a:tint val="60000"/>
                <a:shade val="99000"/>
                <a:satMod val="120000"/>
              </a:schemeClr>
            </a:gs>
            <a:gs pos="100000">
              <a:schemeClr val="accent3">
                <a:hueOff val="552925"/>
                <a:satOff val="-3348"/>
                <a:lumOff val="3982"/>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fa-IR" sz="1100" b="1" kern="1200" dirty="0" smtClean="0"/>
            <a:t>پایبند به اصول اخلاقی</a:t>
          </a:r>
          <a:endParaRPr lang="en-US" sz="1100" b="1" kern="1200" dirty="0"/>
        </a:p>
      </dsp:txBody>
      <dsp:txXfrm>
        <a:off x="3567373" y="252335"/>
        <a:ext cx="747186" cy="597749"/>
      </dsp:txXfrm>
    </dsp:sp>
    <dsp:sp modelId="{2418E704-CB18-4FF9-B1A5-D9EC0B6CC3EA}" macro="" textlink="">
      <dsp:nvSpPr>
        <dsp:cNvPr id="0" name=""/>
        <dsp:cNvSpPr/>
      </dsp:nvSpPr>
      <dsp:spPr>
        <a:xfrm rot="16615385">
          <a:off x="3055561" y="2048500"/>
          <a:ext cx="3323022" cy="304211"/>
        </a:xfrm>
        <a:prstGeom prst="leftArrow">
          <a:avLst>
            <a:gd name="adj1" fmla="val 60000"/>
            <a:gd name="adj2" fmla="val 50000"/>
          </a:avLst>
        </a:prstGeom>
        <a:gradFill rotWithShape="0">
          <a:gsLst>
            <a:gs pos="0">
              <a:schemeClr val="accent3">
                <a:hueOff val="645080"/>
                <a:satOff val="-3907"/>
                <a:lumOff val="4645"/>
                <a:alphaOff val="0"/>
                <a:tint val="65000"/>
                <a:shade val="92000"/>
                <a:satMod val="130000"/>
              </a:schemeClr>
            </a:gs>
            <a:gs pos="45000">
              <a:schemeClr val="accent3">
                <a:hueOff val="645080"/>
                <a:satOff val="-3907"/>
                <a:lumOff val="4645"/>
                <a:alphaOff val="0"/>
                <a:tint val="60000"/>
                <a:shade val="99000"/>
                <a:satMod val="120000"/>
              </a:schemeClr>
            </a:gs>
            <a:gs pos="100000">
              <a:schemeClr val="accent3">
                <a:hueOff val="645080"/>
                <a:satOff val="-3907"/>
                <a:lumOff val="4645"/>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85114104-9AD5-4297-AC60-DAE2F5DA320E}" macro="" textlink="">
      <dsp:nvSpPr>
        <dsp:cNvPr id="0" name=""/>
        <dsp:cNvSpPr/>
      </dsp:nvSpPr>
      <dsp:spPr>
        <a:xfrm>
          <a:off x="4543751" y="252335"/>
          <a:ext cx="747186" cy="597749"/>
        </a:xfrm>
        <a:prstGeom prst="roundRect">
          <a:avLst>
            <a:gd name="adj" fmla="val 10000"/>
          </a:avLst>
        </a:prstGeom>
        <a:gradFill rotWithShape="0">
          <a:gsLst>
            <a:gs pos="0">
              <a:schemeClr val="accent3">
                <a:hueOff val="645080"/>
                <a:satOff val="-3907"/>
                <a:lumOff val="4645"/>
                <a:alphaOff val="0"/>
                <a:tint val="65000"/>
                <a:shade val="92000"/>
                <a:satMod val="130000"/>
              </a:schemeClr>
            </a:gs>
            <a:gs pos="45000">
              <a:schemeClr val="accent3">
                <a:hueOff val="645080"/>
                <a:satOff val="-3907"/>
                <a:lumOff val="4645"/>
                <a:alphaOff val="0"/>
                <a:tint val="60000"/>
                <a:shade val="99000"/>
                <a:satMod val="120000"/>
              </a:schemeClr>
            </a:gs>
            <a:gs pos="100000">
              <a:schemeClr val="accent3">
                <a:hueOff val="645080"/>
                <a:satOff val="-3907"/>
                <a:lumOff val="4645"/>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قدرت ابتکار</a:t>
          </a:r>
          <a:endParaRPr lang="en-US" sz="1200" b="1" kern="1200" dirty="0"/>
        </a:p>
      </dsp:txBody>
      <dsp:txXfrm>
        <a:off x="4543751" y="252335"/>
        <a:ext cx="747186" cy="597749"/>
      </dsp:txXfrm>
    </dsp:sp>
    <dsp:sp modelId="{28416EAB-C140-4CA7-8B54-7AC40F075E1C}" macro="" textlink="">
      <dsp:nvSpPr>
        <dsp:cNvPr id="0" name=""/>
        <dsp:cNvSpPr/>
      </dsp:nvSpPr>
      <dsp:spPr>
        <a:xfrm rot="17446154">
          <a:off x="3614660" y="2186306"/>
          <a:ext cx="3323022" cy="304211"/>
        </a:xfrm>
        <a:prstGeom prst="leftArrow">
          <a:avLst>
            <a:gd name="adj1" fmla="val 60000"/>
            <a:gd name="adj2" fmla="val 50000"/>
          </a:avLst>
        </a:prstGeom>
        <a:gradFill rotWithShape="0">
          <a:gsLst>
            <a:gs pos="0">
              <a:schemeClr val="accent3">
                <a:hueOff val="737234"/>
                <a:satOff val="-4465"/>
                <a:lumOff val="5309"/>
                <a:alphaOff val="0"/>
                <a:tint val="65000"/>
                <a:shade val="92000"/>
                <a:satMod val="130000"/>
              </a:schemeClr>
            </a:gs>
            <a:gs pos="45000">
              <a:schemeClr val="accent3">
                <a:hueOff val="737234"/>
                <a:satOff val="-4465"/>
                <a:lumOff val="5309"/>
                <a:alphaOff val="0"/>
                <a:tint val="60000"/>
                <a:shade val="99000"/>
                <a:satMod val="120000"/>
              </a:schemeClr>
            </a:gs>
            <a:gs pos="100000">
              <a:schemeClr val="accent3">
                <a:hueOff val="737234"/>
                <a:satOff val="-4465"/>
                <a:lumOff val="5309"/>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3F150382-EAF7-4429-AA88-AA8AE6D16F9D}" macro="" textlink="">
      <dsp:nvSpPr>
        <dsp:cNvPr id="0" name=""/>
        <dsp:cNvSpPr/>
      </dsp:nvSpPr>
      <dsp:spPr>
        <a:xfrm>
          <a:off x="5491758" y="485997"/>
          <a:ext cx="747186" cy="597749"/>
        </a:xfrm>
        <a:prstGeom prst="roundRect">
          <a:avLst>
            <a:gd name="adj" fmla="val 10000"/>
          </a:avLst>
        </a:prstGeom>
        <a:gradFill rotWithShape="0">
          <a:gsLst>
            <a:gs pos="0">
              <a:schemeClr val="accent3">
                <a:hueOff val="737234"/>
                <a:satOff val="-4465"/>
                <a:lumOff val="5309"/>
                <a:alphaOff val="0"/>
                <a:tint val="65000"/>
                <a:shade val="92000"/>
                <a:satMod val="130000"/>
              </a:schemeClr>
            </a:gs>
            <a:gs pos="45000">
              <a:schemeClr val="accent3">
                <a:hueOff val="737234"/>
                <a:satOff val="-4465"/>
                <a:lumOff val="5309"/>
                <a:alphaOff val="0"/>
                <a:tint val="60000"/>
                <a:shade val="99000"/>
                <a:satMod val="120000"/>
              </a:schemeClr>
            </a:gs>
            <a:gs pos="100000">
              <a:schemeClr val="accent3">
                <a:hueOff val="737234"/>
                <a:satOff val="-4465"/>
                <a:lumOff val="5309"/>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fa-IR" sz="1100" b="1" kern="1200" dirty="0" smtClean="0"/>
            <a:t>تواضع در ارتباط با دیگران</a:t>
          </a:r>
          <a:endParaRPr lang="en-US" sz="1100" b="1" kern="1200" dirty="0"/>
        </a:p>
      </dsp:txBody>
      <dsp:txXfrm>
        <a:off x="5491758" y="485997"/>
        <a:ext cx="747186" cy="597749"/>
      </dsp:txXfrm>
    </dsp:sp>
    <dsp:sp modelId="{ACCAE9FB-FE87-4BBC-A318-3080FD202839}" macro="" textlink="">
      <dsp:nvSpPr>
        <dsp:cNvPr id="0" name=""/>
        <dsp:cNvSpPr/>
      </dsp:nvSpPr>
      <dsp:spPr>
        <a:xfrm rot="18276923">
          <a:off x="4124535" y="2453909"/>
          <a:ext cx="3323022" cy="304211"/>
        </a:xfrm>
        <a:prstGeom prst="leftArrow">
          <a:avLst>
            <a:gd name="adj1" fmla="val 60000"/>
            <a:gd name="adj2" fmla="val 50000"/>
          </a:avLst>
        </a:prstGeom>
        <a:gradFill rotWithShape="0">
          <a:gsLst>
            <a:gs pos="0">
              <a:schemeClr val="accent3">
                <a:hueOff val="829388"/>
                <a:satOff val="-5023"/>
                <a:lumOff val="5973"/>
                <a:alphaOff val="0"/>
                <a:tint val="65000"/>
                <a:shade val="92000"/>
                <a:satMod val="130000"/>
              </a:schemeClr>
            </a:gs>
            <a:gs pos="45000">
              <a:schemeClr val="accent3">
                <a:hueOff val="829388"/>
                <a:satOff val="-5023"/>
                <a:lumOff val="5973"/>
                <a:alphaOff val="0"/>
                <a:tint val="60000"/>
                <a:shade val="99000"/>
                <a:satMod val="120000"/>
              </a:schemeClr>
            </a:gs>
            <a:gs pos="100000">
              <a:schemeClr val="accent3">
                <a:hueOff val="829388"/>
                <a:satOff val="-5023"/>
                <a:lumOff val="5973"/>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A87544F3-BC34-4C8C-9E78-A179E65B8B03}" macro="" textlink="">
      <dsp:nvSpPr>
        <dsp:cNvPr id="0" name=""/>
        <dsp:cNvSpPr/>
      </dsp:nvSpPr>
      <dsp:spPr>
        <a:xfrm>
          <a:off x="6356298" y="939743"/>
          <a:ext cx="747186" cy="597749"/>
        </a:xfrm>
        <a:prstGeom prst="roundRect">
          <a:avLst>
            <a:gd name="adj" fmla="val 10000"/>
          </a:avLst>
        </a:prstGeom>
        <a:gradFill rotWithShape="0">
          <a:gsLst>
            <a:gs pos="0">
              <a:schemeClr val="accent3">
                <a:hueOff val="829388"/>
                <a:satOff val="-5023"/>
                <a:lumOff val="5973"/>
                <a:alphaOff val="0"/>
                <a:tint val="65000"/>
                <a:shade val="92000"/>
                <a:satMod val="130000"/>
              </a:schemeClr>
            </a:gs>
            <a:gs pos="45000">
              <a:schemeClr val="accent3">
                <a:hueOff val="829388"/>
                <a:satOff val="-5023"/>
                <a:lumOff val="5973"/>
                <a:alphaOff val="0"/>
                <a:tint val="60000"/>
                <a:shade val="99000"/>
                <a:satMod val="120000"/>
              </a:schemeClr>
            </a:gs>
            <a:gs pos="100000">
              <a:schemeClr val="accent3">
                <a:hueOff val="829388"/>
                <a:satOff val="-5023"/>
                <a:lumOff val="5973"/>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fa-IR" sz="1100" b="1" kern="1200" dirty="0" smtClean="0"/>
            <a:t>ساده ، مردم گرا و مسئله مدار</a:t>
          </a:r>
          <a:endParaRPr lang="en-US" sz="1100" b="1" kern="1200" dirty="0"/>
        </a:p>
      </dsp:txBody>
      <dsp:txXfrm>
        <a:off x="6356298" y="939743"/>
        <a:ext cx="747186" cy="597749"/>
      </dsp:txXfrm>
    </dsp:sp>
    <dsp:sp modelId="{807C3F6B-B519-4629-88AD-64ABB71D3E56}" macro="" textlink="">
      <dsp:nvSpPr>
        <dsp:cNvPr id="0" name=""/>
        <dsp:cNvSpPr/>
      </dsp:nvSpPr>
      <dsp:spPr>
        <a:xfrm rot="19107692">
          <a:off x="4555552" y="2835756"/>
          <a:ext cx="3323022" cy="304211"/>
        </a:xfrm>
        <a:prstGeom prst="leftArrow">
          <a:avLst>
            <a:gd name="adj1" fmla="val 60000"/>
            <a:gd name="adj2" fmla="val 50000"/>
          </a:avLst>
        </a:prstGeom>
        <a:gradFill rotWithShape="0">
          <a:gsLst>
            <a:gs pos="0">
              <a:schemeClr val="accent3">
                <a:hueOff val="921542"/>
                <a:satOff val="-5581"/>
                <a:lumOff val="6636"/>
                <a:alphaOff val="0"/>
                <a:tint val="65000"/>
                <a:shade val="92000"/>
                <a:satMod val="130000"/>
              </a:schemeClr>
            </a:gs>
            <a:gs pos="45000">
              <a:schemeClr val="accent3">
                <a:hueOff val="921542"/>
                <a:satOff val="-5581"/>
                <a:lumOff val="6636"/>
                <a:alphaOff val="0"/>
                <a:tint val="60000"/>
                <a:shade val="99000"/>
                <a:satMod val="120000"/>
              </a:schemeClr>
            </a:gs>
            <a:gs pos="100000">
              <a:schemeClr val="accent3">
                <a:hueOff val="921542"/>
                <a:satOff val="-5581"/>
                <a:lumOff val="6636"/>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1101BD4D-BD27-4227-8FF6-8BD8FA08ED37}" macro="" textlink="">
      <dsp:nvSpPr>
        <dsp:cNvPr id="0" name=""/>
        <dsp:cNvSpPr/>
      </dsp:nvSpPr>
      <dsp:spPr>
        <a:xfrm>
          <a:off x="7087128" y="1587202"/>
          <a:ext cx="747186" cy="597749"/>
        </a:xfrm>
        <a:prstGeom prst="roundRect">
          <a:avLst>
            <a:gd name="adj" fmla="val 10000"/>
          </a:avLst>
        </a:prstGeom>
        <a:gradFill rotWithShape="0">
          <a:gsLst>
            <a:gs pos="0">
              <a:schemeClr val="accent3">
                <a:hueOff val="921542"/>
                <a:satOff val="-5581"/>
                <a:lumOff val="6636"/>
                <a:alphaOff val="0"/>
                <a:tint val="65000"/>
                <a:shade val="92000"/>
                <a:satMod val="130000"/>
              </a:schemeClr>
            </a:gs>
            <a:gs pos="45000">
              <a:schemeClr val="accent3">
                <a:hueOff val="921542"/>
                <a:satOff val="-5581"/>
                <a:lumOff val="6636"/>
                <a:alphaOff val="0"/>
                <a:tint val="60000"/>
                <a:shade val="99000"/>
                <a:satMod val="120000"/>
              </a:schemeClr>
            </a:gs>
            <a:gs pos="100000">
              <a:schemeClr val="accent3">
                <a:hueOff val="921542"/>
                <a:satOff val="-5581"/>
                <a:lumOff val="6636"/>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توجه مدام به اهداف</a:t>
          </a:r>
          <a:endParaRPr lang="en-US" sz="1200" b="1" kern="1200" dirty="0"/>
        </a:p>
      </dsp:txBody>
      <dsp:txXfrm>
        <a:off x="7087128" y="1587202"/>
        <a:ext cx="747186" cy="597749"/>
      </dsp:txXfrm>
    </dsp:sp>
    <dsp:sp modelId="{71257154-7F9B-4C0F-ABA2-1B478531750A}" macro="" textlink="">
      <dsp:nvSpPr>
        <dsp:cNvPr id="0" name=""/>
        <dsp:cNvSpPr/>
      </dsp:nvSpPr>
      <dsp:spPr>
        <a:xfrm rot="19938462">
          <a:off x="4882662" y="3309657"/>
          <a:ext cx="3323022" cy="304211"/>
        </a:xfrm>
        <a:prstGeom prst="leftArrow">
          <a:avLst>
            <a:gd name="adj1" fmla="val 60000"/>
            <a:gd name="adj2" fmla="val 50000"/>
          </a:avLst>
        </a:prstGeom>
        <a:gradFill rotWithShape="0">
          <a:gsLst>
            <a:gs pos="0">
              <a:schemeClr val="accent3">
                <a:hueOff val="1013697"/>
                <a:satOff val="-6139"/>
                <a:lumOff val="7300"/>
                <a:alphaOff val="0"/>
                <a:tint val="65000"/>
                <a:shade val="92000"/>
                <a:satMod val="130000"/>
              </a:schemeClr>
            </a:gs>
            <a:gs pos="45000">
              <a:schemeClr val="accent3">
                <a:hueOff val="1013697"/>
                <a:satOff val="-6139"/>
                <a:lumOff val="7300"/>
                <a:alphaOff val="0"/>
                <a:tint val="60000"/>
                <a:shade val="99000"/>
                <a:satMod val="120000"/>
              </a:schemeClr>
            </a:gs>
            <a:gs pos="100000">
              <a:schemeClr val="accent3">
                <a:hueOff val="1013697"/>
                <a:satOff val="-6139"/>
                <a:lumOff val="730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AE746C82-2F4F-47DA-B1DA-3819EEEBDE0A}" macro="" textlink="">
      <dsp:nvSpPr>
        <dsp:cNvPr id="0" name=""/>
        <dsp:cNvSpPr/>
      </dsp:nvSpPr>
      <dsp:spPr>
        <a:xfrm>
          <a:off x="7641774" y="2390746"/>
          <a:ext cx="747186" cy="597749"/>
        </a:xfrm>
        <a:prstGeom prst="roundRect">
          <a:avLst>
            <a:gd name="adj" fmla="val 10000"/>
          </a:avLst>
        </a:prstGeom>
        <a:gradFill rotWithShape="0">
          <a:gsLst>
            <a:gs pos="0">
              <a:schemeClr val="accent3">
                <a:hueOff val="1013697"/>
                <a:satOff val="-6139"/>
                <a:lumOff val="7300"/>
                <a:alphaOff val="0"/>
                <a:tint val="65000"/>
                <a:shade val="92000"/>
                <a:satMod val="130000"/>
              </a:schemeClr>
            </a:gs>
            <a:gs pos="45000">
              <a:schemeClr val="accent3">
                <a:hueOff val="1013697"/>
                <a:satOff val="-6139"/>
                <a:lumOff val="7300"/>
                <a:alphaOff val="0"/>
                <a:tint val="60000"/>
                <a:shade val="99000"/>
                <a:satMod val="120000"/>
              </a:schemeClr>
            </a:gs>
            <a:gs pos="100000">
              <a:schemeClr val="accent3">
                <a:hueOff val="1013697"/>
                <a:satOff val="-6139"/>
                <a:lumOff val="730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دوستی بسیار عمیق</a:t>
          </a:r>
          <a:endParaRPr lang="en-US" sz="1200" b="1" kern="1200" dirty="0"/>
        </a:p>
      </dsp:txBody>
      <dsp:txXfrm>
        <a:off x="7641774" y="2390746"/>
        <a:ext cx="747186" cy="597749"/>
      </dsp:txXfrm>
    </dsp:sp>
    <dsp:sp modelId="{35C0FCC8-B95E-486A-BA09-B779DC5AE313}" macro="" textlink="">
      <dsp:nvSpPr>
        <dsp:cNvPr id="0" name=""/>
        <dsp:cNvSpPr/>
      </dsp:nvSpPr>
      <dsp:spPr>
        <a:xfrm rot="20769231">
          <a:off x="5086855" y="3848070"/>
          <a:ext cx="3323022" cy="304211"/>
        </a:xfrm>
        <a:prstGeom prst="leftArrow">
          <a:avLst>
            <a:gd name="adj1" fmla="val 60000"/>
            <a:gd name="adj2" fmla="val 50000"/>
          </a:avLst>
        </a:prstGeom>
        <a:gradFill rotWithShape="0">
          <a:gsLst>
            <a:gs pos="0">
              <a:schemeClr val="accent3">
                <a:hueOff val="1105851"/>
                <a:satOff val="-6697"/>
                <a:lumOff val="7963"/>
                <a:alphaOff val="0"/>
                <a:tint val="65000"/>
                <a:shade val="92000"/>
                <a:satMod val="130000"/>
              </a:schemeClr>
            </a:gs>
            <a:gs pos="45000">
              <a:schemeClr val="accent3">
                <a:hueOff val="1105851"/>
                <a:satOff val="-6697"/>
                <a:lumOff val="7963"/>
                <a:alphaOff val="0"/>
                <a:tint val="60000"/>
                <a:shade val="99000"/>
                <a:satMod val="120000"/>
              </a:schemeClr>
            </a:gs>
            <a:gs pos="100000">
              <a:schemeClr val="accent3">
                <a:hueOff val="1105851"/>
                <a:satOff val="-6697"/>
                <a:lumOff val="7963"/>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151D93DC-F364-441D-ABFC-C8FF5C60FAB5}" macro="" textlink="">
      <dsp:nvSpPr>
        <dsp:cNvPr id="0" name=""/>
        <dsp:cNvSpPr/>
      </dsp:nvSpPr>
      <dsp:spPr>
        <a:xfrm>
          <a:off x="7988003" y="3303675"/>
          <a:ext cx="747186" cy="597749"/>
        </a:xfrm>
        <a:prstGeom prst="roundRect">
          <a:avLst>
            <a:gd name="adj" fmla="val 10000"/>
          </a:avLst>
        </a:prstGeom>
        <a:gradFill rotWithShape="0">
          <a:gsLst>
            <a:gs pos="0">
              <a:schemeClr val="accent3">
                <a:hueOff val="1105851"/>
                <a:satOff val="-6697"/>
                <a:lumOff val="7963"/>
                <a:alphaOff val="0"/>
                <a:tint val="65000"/>
                <a:shade val="92000"/>
                <a:satMod val="130000"/>
              </a:schemeClr>
            </a:gs>
            <a:gs pos="45000">
              <a:schemeClr val="accent3">
                <a:hueOff val="1105851"/>
                <a:satOff val="-6697"/>
                <a:lumOff val="7963"/>
                <a:alphaOff val="0"/>
                <a:tint val="60000"/>
                <a:shade val="99000"/>
                <a:satMod val="120000"/>
              </a:schemeClr>
            </a:gs>
            <a:gs pos="100000">
              <a:schemeClr val="accent3">
                <a:hueOff val="1105851"/>
                <a:satOff val="-6697"/>
                <a:lumOff val="7963"/>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توجه به خوشبختی همنوعان</a:t>
          </a:r>
          <a:endParaRPr lang="en-US" sz="1200" b="1" kern="1200" dirty="0"/>
        </a:p>
      </dsp:txBody>
      <dsp:txXfrm>
        <a:off x="7988003" y="3303675"/>
        <a:ext cx="747186" cy="597749"/>
      </dsp:txXfrm>
    </dsp:sp>
    <dsp:sp modelId="{AFF63462-5685-45EA-98F3-83E122F52D2F}" macro="" textlink="">
      <dsp:nvSpPr>
        <dsp:cNvPr id="0" name=""/>
        <dsp:cNvSpPr/>
      </dsp:nvSpPr>
      <dsp:spPr>
        <a:xfrm>
          <a:off x="5156264" y="4419704"/>
          <a:ext cx="3323022" cy="304211"/>
        </a:xfrm>
        <a:prstGeom prst="leftArrow">
          <a:avLst>
            <a:gd name="adj1" fmla="val 60000"/>
            <a:gd name="adj2" fmla="val 50000"/>
          </a:avLst>
        </a:prstGeom>
        <a:gradFill rotWithShape="0">
          <a:gsLst>
            <a:gs pos="0">
              <a:schemeClr val="accent3">
                <a:hueOff val="1198005"/>
                <a:satOff val="-7255"/>
                <a:lumOff val="8627"/>
                <a:alphaOff val="0"/>
                <a:tint val="65000"/>
                <a:shade val="92000"/>
                <a:satMod val="130000"/>
              </a:schemeClr>
            </a:gs>
            <a:gs pos="45000">
              <a:schemeClr val="accent3">
                <a:hueOff val="1198005"/>
                <a:satOff val="-7255"/>
                <a:lumOff val="8627"/>
                <a:alphaOff val="0"/>
                <a:tint val="60000"/>
                <a:shade val="99000"/>
                <a:satMod val="120000"/>
              </a:schemeClr>
            </a:gs>
            <a:gs pos="100000">
              <a:schemeClr val="accent3">
                <a:hueOff val="1198005"/>
                <a:satOff val="-7255"/>
                <a:lumOff val="8627"/>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CDFB4F5B-314B-4924-8390-E26ED7DB054E}" macro="" textlink="">
      <dsp:nvSpPr>
        <dsp:cNvPr id="0" name=""/>
        <dsp:cNvSpPr/>
      </dsp:nvSpPr>
      <dsp:spPr>
        <a:xfrm>
          <a:off x="8105692" y="4272935"/>
          <a:ext cx="747186" cy="597749"/>
        </a:xfrm>
        <a:prstGeom prst="roundRect">
          <a:avLst>
            <a:gd name="adj" fmla="val 10000"/>
          </a:avLst>
        </a:prstGeom>
        <a:gradFill rotWithShape="0">
          <a:gsLst>
            <a:gs pos="0">
              <a:schemeClr val="accent3">
                <a:hueOff val="1198005"/>
                <a:satOff val="-7255"/>
                <a:lumOff val="8627"/>
                <a:alphaOff val="0"/>
                <a:tint val="65000"/>
                <a:shade val="92000"/>
                <a:satMod val="130000"/>
              </a:schemeClr>
            </a:gs>
            <a:gs pos="45000">
              <a:schemeClr val="accent3">
                <a:hueOff val="1198005"/>
                <a:satOff val="-7255"/>
                <a:lumOff val="8627"/>
                <a:alphaOff val="0"/>
                <a:tint val="60000"/>
                <a:shade val="99000"/>
                <a:satMod val="120000"/>
              </a:schemeClr>
            </a:gs>
            <a:gs pos="100000">
              <a:schemeClr val="accent3">
                <a:hueOff val="1198005"/>
                <a:satOff val="-7255"/>
                <a:lumOff val="8627"/>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fa-IR" sz="1200" b="1" kern="1200" dirty="0" smtClean="0"/>
            <a:t>داشتن استقلال</a:t>
          </a:r>
          <a:endParaRPr lang="en-US" sz="1200" b="1" kern="1200" dirty="0"/>
        </a:p>
      </dsp:txBody>
      <dsp:txXfrm>
        <a:off x="8105692" y="4272935"/>
        <a:ext cx="747186" cy="597749"/>
      </dsp:txXfrm>
    </dsp:sp>
  </dsp:spTree>
</dgm:drawing>
</file>

<file path=ppt/diagrams/drawing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8E089A65-43F1-4740-AE55-84A08400A1D8}" macro="" textlink="">
      <dsp:nvSpPr>
        <dsp:cNvPr id="0" name=""/>
        <dsp:cNvSpPr/>
      </dsp:nvSpPr>
      <dsp:spPr>
        <a:xfrm rot="10800000">
          <a:off x="136027" y="14629"/>
          <a:ext cx="8650846" cy="4200212"/>
        </a:xfrm>
        <a:prstGeom prst="homePlate">
          <a:avLst/>
        </a:prstGeom>
        <a:solidFill>
          <a:schemeClr val="accent3">
            <a:lumMod val="20000"/>
            <a:lumOff val="80000"/>
          </a:schemeClr>
        </a:solidFill>
        <a:ln w="15875" cap="flat" cmpd="sng" algn="ctr">
          <a:solidFill>
            <a:schemeClr val="accent1"/>
          </a:solid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296779" tIns="91440" rIns="170688" bIns="91440" numCol="1" spcCol="1270" anchor="ctr" anchorCtr="0">
          <a:noAutofit/>
        </a:bodyPr>
        <a:lstStyle/>
        <a:p>
          <a:pPr lvl="0" algn="ctr" defTabSz="1066800">
            <a:lnSpc>
              <a:spcPct val="90000"/>
            </a:lnSpc>
            <a:spcBef>
              <a:spcPct val="0"/>
            </a:spcBef>
            <a:spcAft>
              <a:spcPts val="1800"/>
            </a:spcAft>
          </a:pPr>
          <a:r>
            <a:rPr lang="fa-IR" sz="2400" b="1" kern="1200" dirty="0" smtClean="0">
              <a:solidFill>
                <a:srgbClr val="0900B4"/>
              </a:solidFill>
            </a:rPr>
            <a:t>استثناهایی را می توان یافت که در این قالب نمی گنجند. </a:t>
          </a:r>
          <a:endParaRPr lang="fa-IR" sz="2400" b="1" kern="1200" dirty="0" smtClean="0">
            <a:solidFill>
              <a:schemeClr val="tx1"/>
            </a:solidFill>
          </a:endParaRPr>
        </a:p>
        <a:p>
          <a:pPr lvl="0" algn="justLow" defTabSz="1066800" rtl="1">
            <a:lnSpc>
              <a:spcPct val="90000"/>
            </a:lnSpc>
            <a:spcBef>
              <a:spcPct val="0"/>
            </a:spcBef>
            <a:spcAft>
              <a:spcPts val="1800"/>
            </a:spcAft>
          </a:pPr>
          <a:r>
            <a:rPr lang="fa-IR" sz="2400" kern="1200" dirty="0" smtClean="0">
              <a:solidFill>
                <a:schemeClr val="tx1"/>
              </a:solidFill>
            </a:rPr>
            <a:t>ماهاتما گاندی در زمان مبارزه با استعمار انگلیس ، هفته های بسیاری را بدون غذا ماند ولی به خاطر استقلال هند ، رفتارهایش در سطح خودشکوفایی بود ، هرچند که نیازهای فیزیولوژیکی و ایمنی وی برآورده نمی شد .</a:t>
          </a:r>
        </a:p>
        <a:p>
          <a:pPr lvl="0" algn="justLow" defTabSz="1066800" rtl="1">
            <a:lnSpc>
              <a:spcPct val="90000"/>
            </a:lnSpc>
            <a:spcBef>
              <a:spcPct val="0"/>
            </a:spcBef>
            <a:spcAft>
              <a:spcPts val="1800"/>
            </a:spcAft>
          </a:pPr>
          <a:r>
            <a:rPr lang="fa-IR" sz="2400" b="1" kern="1200" dirty="0" smtClean="0">
              <a:solidFill>
                <a:schemeClr val="tx1"/>
              </a:solidFill>
            </a:rPr>
            <a:t>نتیجه : </a:t>
          </a:r>
          <a:r>
            <a:rPr lang="fa-IR" sz="2400" kern="1200" dirty="0" smtClean="0">
              <a:solidFill>
                <a:schemeClr val="tx1"/>
              </a:solidFill>
            </a:rPr>
            <a:t>سطح نیازها در همه فرهنگ ها و در همه مذاهب و افراد یکی نیست . و نظریه مازلو تنها یک الگوی جامع و مانع نیست بلکه الگویی است که برای پیشبینی رفتار انسان ها مفید است </a:t>
          </a:r>
          <a:r>
            <a:rPr lang="fa-IR" sz="2400" kern="1200" dirty="0" smtClean="0"/>
            <a:t>.</a:t>
          </a:r>
          <a:endParaRPr lang="en-US" sz="2400" kern="1200" dirty="0"/>
        </a:p>
      </dsp:txBody>
      <dsp:txXfrm rot="10800000">
        <a:off x="136027" y="14629"/>
        <a:ext cx="8650846" cy="4200212"/>
      </dsp:txXfrm>
    </dsp:sp>
    <dsp:sp modelId="{633A9F76-F61F-448C-8160-AD5A28EE34E5}" macro="" textlink="">
      <dsp:nvSpPr>
        <dsp:cNvPr id="0" name=""/>
        <dsp:cNvSpPr/>
      </dsp:nvSpPr>
      <dsp:spPr>
        <a:xfrm>
          <a:off x="72794" y="1071431"/>
          <a:ext cx="1726589" cy="2214721"/>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gm:drawing>
</file>

<file path=ppt/diagrams/drawing6.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3EA985B0-300E-4FCE-B29F-28F62D5CB3A5}" macro="" textlink="">
      <dsp:nvSpPr>
        <dsp:cNvPr id="0" name=""/>
        <dsp:cNvSpPr/>
      </dsp:nvSpPr>
      <dsp:spPr>
        <a:xfrm>
          <a:off x="1651992" y="1651992"/>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900" b="0" i="0" u="none" strike="noStrike" kern="1200" cap="none" normalizeH="0" baseline="0" smtClean="0">
              <a:ln>
                <a:noFill/>
              </a:ln>
              <a:solidFill>
                <a:schemeClr val="tx1"/>
              </a:solidFill>
              <a:effectLst/>
              <a:latin typeface="Arial" panose="020B0604020202020204" pitchFamily="34" charset="0"/>
              <a:cs typeface="B Titr" pitchFamily="2" charset="-78"/>
            </a:rPr>
            <a:t>انگيزش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900" b="0" i="0" u="none" strike="noStrike" kern="1200" cap="none" normalizeH="0" baseline="0" smtClean="0">
              <a:ln>
                <a:noFill/>
              </a:ln>
              <a:solidFill>
                <a:schemeClr val="tx1"/>
              </a:solidFill>
              <a:effectLst/>
              <a:latin typeface="Arial" panose="020B0604020202020204" pitchFamily="34" charset="0"/>
              <a:cs typeface="B Titr" pitchFamily="2" charset="-78"/>
            </a:rPr>
            <a:t>تحصيلي</a:t>
          </a:r>
          <a:endParaRPr kumimoji="0" lang="en-US" altLang="en-US" sz="19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1651992" y="1651992"/>
        <a:ext cx="1268015" cy="1268015"/>
      </dsp:txXfrm>
    </dsp:sp>
    <dsp:sp modelId="{98FE8A63-2470-47AF-B2ED-3FC9854B3B10}" macro="" textlink="">
      <dsp:nvSpPr>
        <dsp:cNvPr id="0" name=""/>
        <dsp:cNvSpPr/>
      </dsp:nvSpPr>
      <dsp:spPr>
        <a:xfrm rot="16200000">
          <a:off x="2095044" y="1436075"/>
          <a:ext cx="381911" cy="49921"/>
        </a:xfrm>
        <a:custGeom>
          <a:avLst/>
          <a:gdLst/>
          <a:ahLst/>
          <a:cxnLst/>
          <a:rect l="0" t="0" r="0" b="0"/>
          <a:pathLst>
            <a:path>
              <a:moveTo>
                <a:pt x="0" y="24960"/>
              </a:moveTo>
              <a:lnTo>
                <a:pt x="381911" y="249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2276452" y="1451488"/>
        <a:ext cx="19095" cy="19095"/>
      </dsp:txXfrm>
    </dsp:sp>
    <dsp:sp modelId="{4ADD9D61-04FD-4487-82BD-DFB56C390EE9}" macro="" textlink="">
      <dsp:nvSpPr>
        <dsp:cNvPr id="0" name=""/>
        <dsp:cNvSpPr/>
      </dsp:nvSpPr>
      <dsp:spPr>
        <a:xfrm>
          <a:off x="1651992" y="2065"/>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اهداف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گروهي</a:t>
          </a:r>
          <a:endParaRPr kumimoji="0" lang="en-US" altLang="en-US" sz="12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1651992" y="2065"/>
        <a:ext cx="1268015" cy="1268015"/>
      </dsp:txXfrm>
    </dsp:sp>
    <dsp:sp modelId="{51C5BACD-A9DF-4B75-9B58-9F2E251F26E5}" macro="" textlink="">
      <dsp:nvSpPr>
        <dsp:cNvPr id="0" name=""/>
        <dsp:cNvSpPr/>
      </dsp:nvSpPr>
      <dsp:spPr>
        <a:xfrm rot="19800000">
          <a:off x="2809483" y="1848557"/>
          <a:ext cx="381911" cy="49921"/>
        </a:xfrm>
        <a:custGeom>
          <a:avLst/>
          <a:gdLst/>
          <a:ahLst/>
          <a:cxnLst/>
          <a:rect l="0" t="0" r="0" b="0"/>
          <a:pathLst>
            <a:path>
              <a:moveTo>
                <a:pt x="0" y="24960"/>
              </a:moveTo>
              <a:lnTo>
                <a:pt x="381911" y="249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800000">
        <a:off x="2990891" y="1863970"/>
        <a:ext cx="19095" cy="19095"/>
      </dsp:txXfrm>
    </dsp:sp>
    <dsp:sp modelId="{9AD0F58E-B32B-400E-920F-A15F9D3BB1AA}" macro="" textlink="">
      <dsp:nvSpPr>
        <dsp:cNvPr id="0" name=""/>
        <dsp:cNvSpPr/>
      </dsp:nvSpPr>
      <dsp:spPr>
        <a:xfrm>
          <a:off x="3080870" y="827028"/>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انسجام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گروهي</a:t>
          </a:r>
          <a:endParaRPr kumimoji="0" lang="en-US" altLang="en-US" sz="12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3080870" y="827028"/>
        <a:ext cx="1268015" cy="1268015"/>
      </dsp:txXfrm>
    </dsp:sp>
    <dsp:sp modelId="{698F3B33-3F33-422D-9787-4A5DF2D11E88}" macro="" textlink="">
      <dsp:nvSpPr>
        <dsp:cNvPr id="0" name=""/>
        <dsp:cNvSpPr/>
      </dsp:nvSpPr>
      <dsp:spPr>
        <a:xfrm rot="1800000">
          <a:off x="2809483" y="2673520"/>
          <a:ext cx="381911" cy="49921"/>
        </a:xfrm>
        <a:custGeom>
          <a:avLst/>
          <a:gdLst/>
          <a:ahLst/>
          <a:cxnLst/>
          <a:rect l="0" t="0" r="0" b="0"/>
          <a:pathLst>
            <a:path>
              <a:moveTo>
                <a:pt x="0" y="24960"/>
              </a:moveTo>
              <a:lnTo>
                <a:pt x="381911" y="249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00000">
        <a:off x="2990891" y="2688933"/>
        <a:ext cx="19095" cy="19095"/>
      </dsp:txXfrm>
    </dsp:sp>
    <dsp:sp modelId="{9E109209-8E51-47E0-AD1D-AA1980AE62A5}" macro="" textlink="">
      <dsp:nvSpPr>
        <dsp:cNvPr id="0" name=""/>
        <dsp:cNvSpPr/>
      </dsp:nvSpPr>
      <dsp:spPr>
        <a:xfrm>
          <a:off x="3080870" y="2476955"/>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هدايت گروهي</a:t>
          </a:r>
          <a:endParaRPr kumimoji="0" lang="en-US" altLang="en-US" sz="12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3080870" y="2476955"/>
        <a:ext cx="1268015" cy="1268015"/>
      </dsp:txXfrm>
    </dsp:sp>
    <dsp:sp modelId="{3B854EDB-6A3A-4651-9E40-16DD506E9888}" macro="" textlink="">
      <dsp:nvSpPr>
        <dsp:cNvPr id="0" name=""/>
        <dsp:cNvSpPr/>
      </dsp:nvSpPr>
      <dsp:spPr>
        <a:xfrm rot="5400000">
          <a:off x="2095044" y="3086002"/>
          <a:ext cx="381911" cy="49921"/>
        </a:xfrm>
        <a:custGeom>
          <a:avLst/>
          <a:gdLst/>
          <a:ahLst/>
          <a:cxnLst/>
          <a:rect l="0" t="0" r="0" b="0"/>
          <a:pathLst>
            <a:path>
              <a:moveTo>
                <a:pt x="0" y="24960"/>
              </a:moveTo>
              <a:lnTo>
                <a:pt x="381911" y="249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2276452" y="3101415"/>
        <a:ext cx="19095" cy="19095"/>
      </dsp:txXfrm>
    </dsp:sp>
    <dsp:sp modelId="{D6EEF31A-3F1C-47D3-9D33-E37B36FD4991}" macro="" textlink="">
      <dsp:nvSpPr>
        <dsp:cNvPr id="0" name=""/>
        <dsp:cNvSpPr/>
      </dsp:nvSpPr>
      <dsp:spPr>
        <a:xfrm>
          <a:off x="1651992" y="3301918"/>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استانداردهاي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گروهي</a:t>
          </a:r>
          <a:endParaRPr kumimoji="0" lang="en-US" altLang="en-US" sz="12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1651992" y="3301918"/>
        <a:ext cx="1268015" cy="1268015"/>
      </dsp:txXfrm>
    </dsp:sp>
    <dsp:sp modelId="{72E739B4-EE0F-4A24-AEE8-1332E0736F81}" macro="" textlink="">
      <dsp:nvSpPr>
        <dsp:cNvPr id="0" name=""/>
        <dsp:cNvSpPr/>
      </dsp:nvSpPr>
      <dsp:spPr>
        <a:xfrm rot="9000000">
          <a:off x="1380605" y="2673520"/>
          <a:ext cx="381911" cy="49921"/>
        </a:xfrm>
        <a:custGeom>
          <a:avLst/>
          <a:gdLst/>
          <a:ahLst/>
          <a:cxnLst/>
          <a:rect l="0" t="0" r="0" b="0"/>
          <a:pathLst>
            <a:path>
              <a:moveTo>
                <a:pt x="0" y="24960"/>
              </a:moveTo>
              <a:lnTo>
                <a:pt x="381911" y="249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000000">
        <a:off x="1562013" y="2688933"/>
        <a:ext cx="19095" cy="19095"/>
      </dsp:txXfrm>
    </dsp:sp>
    <dsp:sp modelId="{9803F648-33A8-4D0B-ADB6-FE73E15A8B73}" macro="" textlink="">
      <dsp:nvSpPr>
        <dsp:cNvPr id="0" name=""/>
        <dsp:cNvSpPr/>
      </dsp:nvSpPr>
      <dsp:spPr>
        <a:xfrm>
          <a:off x="223113" y="2476955"/>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روابط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بين گروهي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(درون كلاسي)</a:t>
          </a:r>
          <a:endParaRPr kumimoji="0" lang="en-US" altLang="en-US" sz="12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223113" y="2476955"/>
        <a:ext cx="1268015" cy="1268015"/>
      </dsp:txXfrm>
    </dsp:sp>
    <dsp:sp modelId="{3E4F544D-A885-4208-B46E-A209EF62E2F7}" macro="" textlink="">
      <dsp:nvSpPr>
        <dsp:cNvPr id="0" name=""/>
        <dsp:cNvSpPr/>
      </dsp:nvSpPr>
      <dsp:spPr>
        <a:xfrm rot="12600000">
          <a:off x="1380605" y="1848557"/>
          <a:ext cx="381911" cy="49921"/>
        </a:xfrm>
        <a:custGeom>
          <a:avLst/>
          <a:gdLst/>
          <a:ahLst/>
          <a:cxnLst/>
          <a:rect l="0" t="0" r="0" b="0"/>
          <a:pathLst>
            <a:path>
              <a:moveTo>
                <a:pt x="0" y="24960"/>
              </a:moveTo>
              <a:lnTo>
                <a:pt x="381911" y="249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600000">
        <a:off x="1562013" y="1863970"/>
        <a:ext cx="19095" cy="19095"/>
      </dsp:txXfrm>
    </dsp:sp>
    <dsp:sp modelId="{3F0A2843-CD9B-4D6A-99BA-BE04900C9D81}" macro="" textlink="">
      <dsp:nvSpPr>
        <dsp:cNvPr id="0" name=""/>
        <dsp:cNvSpPr/>
      </dsp:nvSpPr>
      <dsp:spPr>
        <a:xfrm>
          <a:off x="223113" y="827028"/>
          <a:ext cx="1268015" cy="12680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روابط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1200" b="0" i="0" u="none" strike="noStrike" kern="1200" cap="none" normalizeH="0" baseline="0" smtClean="0">
              <a:ln>
                <a:noFill/>
              </a:ln>
              <a:solidFill>
                <a:schemeClr val="tx1"/>
              </a:solidFill>
              <a:effectLst/>
              <a:latin typeface="Arial" panose="020B0604020202020204" pitchFamily="34" charset="0"/>
              <a:cs typeface="B Titr" pitchFamily="2" charset="-78"/>
            </a:rPr>
            <a:t>بين كلاسي</a:t>
          </a:r>
          <a:endParaRPr kumimoji="0" lang="en-US" altLang="en-US" sz="1200" b="0" i="0" u="none" strike="noStrike" kern="1200" cap="none" normalizeH="0" baseline="0" smtClean="0">
            <a:ln>
              <a:noFill/>
            </a:ln>
            <a:solidFill>
              <a:schemeClr val="tx1"/>
            </a:solidFill>
            <a:effectLst/>
            <a:latin typeface="Arial" panose="020B0604020202020204" pitchFamily="34" charset="0"/>
            <a:cs typeface="B Titr" pitchFamily="2" charset="-78"/>
          </a:endParaRPr>
        </a:p>
      </dsp:txBody>
      <dsp:txXfrm>
        <a:off x="223113" y="827028"/>
        <a:ext cx="1268015" cy="1268015"/>
      </dsp:txXfrm>
    </dsp:sp>
  </dsp:spTree>
</dgm: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8.bin"/><Relationship Id="rId7" Type="http://schemas.microsoft.com/office/2006/relationships/legacyDiagramText" Target="legacyDiagramText12.bin"/><Relationship Id="rId2" Type="http://schemas.microsoft.com/office/2006/relationships/legacyDiagramText" Target="legacyDiagramText7.bin"/><Relationship Id="rId1" Type="http://schemas.microsoft.com/office/2006/relationships/legacyDiagramText" Target="legacyDiagramText6.bin"/><Relationship Id="rId6" Type="http://schemas.microsoft.com/office/2006/relationships/legacyDiagramText" Target="legacyDiagramText11.bin"/><Relationship Id="rId5" Type="http://schemas.microsoft.com/office/2006/relationships/legacyDiagramText" Target="legacyDiagramText10.bin"/><Relationship Id="rId4" Type="http://schemas.microsoft.com/office/2006/relationships/legacyDiagramText" Target="legacyDiagramText9.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15.bin"/><Relationship Id="rId7" Type="http://schemas.microsoft.com/office/2006/relationships/legacyDiagramText" Target="legacyDiagramText19.bin"/><Relationship Id="rId2" Type="http://schemas.microsoft.com/office/2006/relationships/legacyDiagramText" Target="legacyDiagramText14.bin"/><Relationship Id="rId1" Type="http://schemas.microsoft.com/office/2006/relationships/legacyDiagramText" Target="legacyDiagramText13.bin"/><Relationship Id="rId6" Type="http://schemas.microsoft.com/office/2006/relationships/legacyDiagramText" Target="legacyDiagramText18.bin"/><Relationship Id="rId5" Type="http://schemas.microsoft.com/office/2006/relationships/legacyDiagramText" Target="legacyDiagramText17.bin"/><Relationship Id="rId4" Type="http://schemas.microsoft.com/office/2006/relationships/legacyDiagramText" Target="legacyDiagramText16.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22.bin"/><Relationship Id="rId2" Type="http://schemas.microsoft.com/office/2006/relationships/legacyDiagramText" Target="legacyDiagramText21.bin"/><Relationship Id="rId1" Type="http://schemas.microsoft.com/office/2006/relationships/legacyDiagramText" Target="legacyDiagramText20.bin"/><Relationship Id="rId5" Type="http://schemas.microsoft.com/office/2006/relationships/legacyDiagramText" Target="legacyDiagramText24.bin"/><Relationship Id="rId4" Type="http://schemas.microsoft.com/office/2006/relationships/legacyDiagramText" Target="legacyDiagramText23.bin"/></Relationships>
</file>

<file path=ppt/drawings/_rels/vmlDrawing5.vml.rels><?xml version="1.0" encoding="UTF-8" standalone="yes"?>
<Relationships xmlns="http://schemas.openxmlformats.org/package/2006/relationships"><Relationship Id="rId3" Type="http://schemas.microsoft.com/office/2006/relationships/legacyDiagramText" Target="legacyDiagramText27.bin"/><Relationship Id="rId7" Type="http://schemas.microsoft.com/office/2006/relationships/legacyDiagramText" Target="legacyDiagramText31.bin"/><Relationship Id="rId2" Type="http://schemas.microsoft.com/office/2006/relationships/legacyDiagramText" Target="legacyDiagramText26.bin"/><Relationship Id="rId1" Type="http://schemas.microsoft.com/office/2006/relationships/legacyDiagramText" Target="legacyDiagramText25.bin"/><Relationship Id="rId6" Type="http://schemas.microsoft.com/office/2006/relationships/legacyDiagramText" Target="legacyDiagramText30.bin"/><Relationship Id="rId5" Type="http://schemas.microsoft.com/office/2006/relationships/legacyDiagramText" Target="legacyDiagramText29.bin"/><Relationship Id="rId4" Type="http://schemas.microsoft.com/office/2006/relationships/legacyDiagramText" Target="legacyDiagramText28.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40963"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40964"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40965"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cs typeface="Arial" pitchFamily="34" charset="0"/>
              </a:defRPr>
            </a:lvl1pPr>
          </a:lstStyle>
          <a:p>
            <a:fld id="{8B35C286-6403-4C00-9773-69EC8A617D94}" type="slidenum">
              <a:rPr lang="ar-SA"/>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3891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برای ویرایش سبک متن اسلاید اصلی، کلیک نمایید</a:t>
            </a:r>
            <a:endParaRPr lang="en-US" noProof="0" smtClean="0"/>
          </a:p>
          <a:p>
            <a:pPr lvl="1"/>
            <a:r>
              <a:rPr lang="ar-SA" noProof="0" smtClean="0"/>
              <a:t>سطح دوم</a:t>
            </a:r>
            <a:endParaRPr lang="en-US" noProof="0" smtClean="0"/>
          </a:p>
          <a:p>
            <a:pPr lvl="2"/>
            <a:r>
              <a:rPr lang="ar-SA" noProof="0" smtClean="0"/>
              <a:t>سطح سوم</a:t>
            </a:r>
            <a:endParaRPr lang="en-US" noProof="0" smtClean="0"/>
          </a:p>
          <a:p>
            <a:pPr lvl="3"/>
            <a:r>
              <a:rPr lang="ar-SA" noProof="0" smtClean="0"/>
              <a:t>سطح چهارم</a:t>
            </a:r>
            <a:endParaRPr lang="en-US" noProof="0" smtClean="0"/>
          </a:p>
          <a:p>
            <a:pPr lvl="4"/>
            <a:r>
              <a:rPr lang="ar-SA" noProof="0" smtClean="0"/>
              <a:t>سطح پنجم</a:t>
            </a:r>
            <a:endParaRPr lang="en-US" noProof="0" smtClean="0"/>
          </a:p>
        </p:txBody>
      </p:sp>
      <p:sp>
        <p:nvSpPr>
          <p:cNvPr id="3891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cs typeface="Arial" pitchFamily="34" charset="0"/>
              </a:defRPr>
            </a:lvl1pPr>
          </a:lstStyle>
          <a:p>
            <a:fld id="{9AD180F1-AC0F-4BDC-A887-CF9E0019F1E7}" type="slidenum">
              <a:rPr lang="ar-SA"/>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altLang="en-US" smtClean="0">
              <a:latin typeface="Arial" pitchFamily="34" charset="0"/>
              <a:cs typeface="Arial" pitchFamily="34" charset="0"/>
            </a:endParaRPr>
          </a:p>
        </p:txBody>
      </p:sp>
      <p:sp>
        <p:nvSpPr>
          <p:cNvPr id="21508" name="Slide Number Placeholder 3"/>
          <p:cNvSpPr>
            <a:spLocks noGrp="1"/>
          </p:cNvSpPr>
          <p:nvPr>
            <p:ph type="sldNum" sz="quarter" idx="5"/>
          </p:nvPr>
        </p:nvSpPr>
        <p:spPr>
          <a:noFill/>
        </p:spPr>
        <p:txBody>
          <a:bodyPr/>
          <a:lstStyle/>
          <a:p>
            <a:fld id="{58338F8D-983F-4DF5-A6AE-10782EA1D8AF}" type="slidenum">
              <a:rPr lang="ar-SA" altLang="en-US"/>
              <a:pPr/>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553B692-A569-4D77-8B40-DABC8D260B94}"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C96BF6C-DCA5-40A5-B3B8-D68E8925DDC2}"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18F1A7CB-45E4-403E-B2D7-19108243F978}"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95438"/>
            <a:ext cx="4038600" cy="453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5438"/>
            <a:ext cx="4040188" cy="453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79563B5-4ED2-483F-B3D6-26ADBBDFC6C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8492FC6-5576-4972-9DC5-E70970B6D7BE}"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86E62C3-49A4-4716-8182-2FF8F0ECED38}"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413F6B6-CE02-4CE4-A3DC-3A54C7074F44}"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EF958DB-D0A0-41A3-B8BF-148727AC7DF5}"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BB5521B-7CD5-4F97-885C-E32612A95437}"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fld id="{967B5F9D-10AD-47D3-8BBA-663E1ECAF2B1}"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E65441CA-66C4-49FA-9D08-D6EFD61DAD04}"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14737180-4134-4D69-95A9-B97F0743FE93}"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6149" name="Text Placeholder 2"/>
          <p:cNvSpPr>
            <a:spLocks noGrp="1"/>
          </p:cNvSpPr>
          <p:nvPr>
            <p:ph type="body" idx="1"/>
          </p:nvPr>
        </p:nvSpPr>
        <p:spPr bwMode="auto">
          <a:xfrm>
            <a:off x="822325" y="1846263"/>
            <a:ext cx="75438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rtl="1" eaLnBrk="1" hangingPunct="1">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rtl="1" eaLnBrk="1" hangingPunct="1">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rtl="1" eaLnBrk="1" hangingPunct="1">
              <a:defRPr sz="1000">
                <a:solidFill>
                  <a:srgbClr val="FFFFFF"/>
                </a:solidFill>
              </a:defRPr>
            </a:lvl1pPr>
          </a:lstStyle>
          <a:p>
            <a:fld id="{417D96D0-7DF5-4BF0-B69A-97EB54D9B299}" type="slidenum">
              <a:rPr lang="ar-SA"/>
              <a:pPr/>
              <a:t>‹#›</a:t>
            </a:fld>
            <a:endParaRPr 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48" r:id="rId1"/>
    <p:sldLayoutId id="2147483942" r:id="rId2"/>
    <p:sldLayoutId id="2147483949" r:id="rId3"/>
    <p:sldLayoutId id="2147483943" r:id="rId4"/>
    <p:sldLayoutId id="2147483944" r:id="rId5"/>
    <p:sldLayoutId id="2147483945" r:id="rId6"/>
    <p:sldLayoutId id="2147483950" r:id="rId7"/>
    <p:sldLayoutId id="2147483951" r:id="rId8"/>
    <p:sldLayoutId id="2147483952" r:id="rId9"/>
    <p:sldLayoutId id="2147483946" r:id="rId10"/>
    <p:sldLayoutId id="2147483953" r:id="rId11"/>
    <p:sldLayoutId id="2147483947" r:id="rId12"/>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cs typeface="Times New Roman" panose="02020603050405020304" pitchFamily="18"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5.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0"/>
            <a:ext cx="7543800" cy="1600200"/>
          </a:xfrm>
        </p:spPr>
        <p:txBody>
          <a:bodyPr/>
          <a:lstStyle/>
          <a:p>
            <a:pPr algn="ctr">
              <a:defRPr/>
            </a:pPr>
            <a:r>
              <a:rPr lang="fa-IR" dirty="0" smtClean="0">
                <a:solidFill>
                  <a:schemeClr val="tx1"/>
                </a:solidFill>
                <a:cs typeface="B Farnaz" pitchFamily="2" charset="-78"/>
              </a:rPr>
              <a:t>به نام خدا</a:t>
            </a:r>
            <a:r>
              <a:rPr lang="fa-IR" dirty="0" smtClean="0">
                <a:solidFill>
                  <a:srgbClr val="6600CC"/>
                </a:solidFill>
                <a:cs typeface="B Farnaz" pitchFamily="2" charset="-78"/>
              </a:rPr>
              <a:t/>
            </a:r>
            <a:br>
              <a:rPr lang="fa-IR" dirty="0" smtClean="0">
                <a:solidFill>
                  <a:srgbClr val="6600CC"/>
                </a:solidFill>
                <a:cs typeface="B Farnaz" pitchFamily="2" charset="-78"/>
              </a:rPr>
            </a:br>
            <a:r>
              <a:rPr lang="fa-IR" sz="4000" dirty="0" smtClean="0">
                <a:solidFill>
                  <a:srgbClr val="6600CC"/>
                </a:solidFill>
                <a:cs typeface="B Farnaz" pitchFamily="2" charset="-78"/>
              </a:rPr>
              <a:t>ایجاد انگیزش در دانش آموزان برای یادگیری</a:t>
            </a:r>
            <a:endParaRPr lang="en-US" sz="4000" dirty="0"/>
          </a:p>
        </p:txBody>
      </p:sp>
      <p:sp>
        <p:nvSpPr>
          <p:cNvPr id="15363" name="Content Placeholder 2"/>
          <p:cNvSpPr>
            <a:spLocks noGrp="1"/>
          </p:cNvSpPr>
          <p:nvPr>
            <p:ph idx="1"/>
          </p:nvPr>
        </p:nvSpPr>
        <p:spPr/>
        <p:txBody>
          <a:bodyPr/>
          <a:lstStyle/>
          <a:p>
            <a:pPr algn="ctr"/>
            <a:endParaRPr lang="fa-IR" smtClean="0"/>
          </a:p>
          <a:p>
            <a:pPr algn="ctr"/>
            <a:r>
              <a:rPr lang="fa-IR" smtClean="0"/>
              <a:t>تهیه کننده:</a:t>
            </a:r>
          </a:p>
          <a:p>
            <a:pPr algn="ctr"/>
            <a:r>
              <a:rPr lang="fa-IR" smtClean="0"/>
              <a:t>حمیرا احمدی</a:t>
            </a:r>
          </a:p>
          <a:p>
            <a:pPr algn="ctr"/>
            <a:r>
              <a:rPr lang="fa-IR" smtClean="0"/>
              <a:t>دانشجوی دکتری روانشناسی تربیتی</a:t>
            </a:r>
          </a:p>
          <a:p>
            <a:pPr algn="ctr"/>
            <a:r>
              <a:rPr lang="fa-IR" smtClean="0"/>
              <a:t>دانشگاه آزاد سنندج</a:t>
            </a:r>
          </a:p>
          <a:p>
            <a:pPr algn="ctr"/>
            <a:r>
              <a:rPr lang="fa-IR" smtClean="0"/>
              <a:t>آبان 93</a:t>
            </a:r>
            <a:endParaRPr lang="en-US" smtClean="0">
              <a:cs typeface="Arial" pitchFamily="34" charset="0"/>
            </a:endParaRPr>
          </a:p>
          <a:p>
            <a:endParaRPr lang="en-US" smtClean="0">
              <a:cs typeface="Arial" pitchFamily="34" charset="0"/>
            </a:endParaRPr>
          </a:p>
        </p:txBody>
      </p:sp>
      <p:sp>
        <p:nvSpPr>
          <p:cNvPr id="4" name="Slide Number Placeholder 3"/>
          <p:cNvSpPr>
            <a:spLocks noGrp="1"/>
          </p:cNvSpPr>
          <p:nvPr>
            <p:ph type="sldNum" sz="quarter" idx="12"/>
          </p:nvPr>
        </p:nvSpPr>
        <p:spPr/>
        <p:txBody>
          <a:bodyPr/>
          <a:lstStyle/>
          <a:p>
            <a:fld id="{34E10DE9-0B78-425E-B64F-592D63FE22BB}" type="slidenum">
              <a:rPr lang="ar-SA"/>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1D84888-DE22-4C16-B092-498E0AC4CC38}" type="slidenum">
              <a:rPr lang="en-US" altLang="en-US">
                <a:solidFill>
                  <a:srgbClr val="898C9F"/>
                </a:solidFill>
                <a:latin typeface="Calibri" pitchFamily="34" charset="0"/>
                <a:cs typeface="B Nazanin" pitchFamily="2" charset="-78"/>
              </a:rPr>
              <a:pPr/>
              <a:t>10</a:t>
            </a:fld>
            <a:endParaRPr lang="en-US" altLang="en-US">
              <a:solidFill>
                <a:srgbClr val="898C9F"/>
              </a:solidFill>
              <a:latin typeface="Calibri" pitchFamily="34" charset="0"/>
              <a:cs typeface="B Nazanin" pitchFamily="2" charset="-78"/>
            </a:endParaRPr>
          </a:p>
        </p:txBody>
      </p:sp>
      <p:sp>
        <p:nvSpPr>
          <p:cNvPr id="4" name="Title 3"/>
          <p:cNvSpPr txBox="1">
            <a:spLocks/>
          </p:cNvSpPr>
          <p:nvPr/>
        </p:nvSpPr>
        <p:spPr>
          <a:xfrm>
            <a:off x="-21973" y="182249"/>
            <a:ext cx="8858312" cy="642942"/>
          </a:xfrm>
          <a:prstGeom prst="flowChartTerminator">
            <a:avLst/>
          </a:prstGeom>
          <a:solidFill>
            <a:srgbClr val="FFFFFF"/>
          </a:solidFill>
          <a:ln w="25400" cap="flat" cmpd="sng" algn="ctr">
            <a:solidFill>
              <a:srgbClr val="C00000"/>
            </a:solidFill>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fa-IR" sz="2400" b="1" dirty="0">
                <a:solidFill>
                  <a:srgbClr val="054200"/>
                </a:solidFill>
                <a:cs typeface="+mj-cs"/>
              </a:rPr>
              <a:t>سلسله مراتب نیازهای </a:t>
            </a:r>
            <a:r>
              <a:rPr lang="fa-IR" sz="2400" b="1" dirty="0">
                <a:solidFill>
                  <a:srgbClr val="C00000"/>
                </a:solidFill>
                <a:cs typeface="+mj-cs"/>
              </a:rPr>
              <a:t>مازلو</a:t>
            </a:r>
            <a:r>
              <a:rPr lang="fa-IR" sz="2400" b="1" dirty="0">
                <a:solidFill>
                  <a:srgbClr val="054200"/>
                </a:solidFill>
                <a:cs typeface="+mj-cs"/>
              </a:rPr>
              <a:t> </a:t>
            </a:r>
            <a:r>
              <a:rPr lang="fa-IR" sz="1400" b="1" dirty="0">
                <a:solidFill>
                  <a:srgbClr val="C00000"/>
                </a:solidFill>
                <a:cs typeface="+mj-cs"/>
              </a:rPr>
              <a:t>(پدر روانشناسی انسان گرایانه)                    </a:t>
            </a:r>
            <a:endParaRPr lang="en-US" sz="2400" b="1" dirty="0">
              <a:solidFill>
                <a:srgbClr val="C00000"/>
              </a:solidFill>
              <a:cs typeface="+mj-cs"/>
            </a:endParaRPr>
          </a:p>
        </p:txBody>
      </p:sp>
      <p:graphicFrame>
        <p:nvGraphicFramePr>
          <p:cNvPr id="5" name="Diagram 4"/>
          <p:cNvGraphicFramePr/>
          <p:nvPr/>
        </p:nvGraphicFramePr>
        <p:xfrm>
          <a:off x="1357290" y="857232"/>
          <a:ext cx="7643834"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 Brace 5"/>
          <p:cNvSpPr/>
          <p:nvPr/>
        </p:nvSpPr>
        <p:spPr>
          <a:xfrm>
            <a:off x="1000125" y="857250"/>
            <a:ext cx="285750" cy="3000375"/>
          </a:xfrm>
          <a:prstGeom prst="leftBrace">
            <a:avLst>
              <a:gd name="adj1" fmla="val 47578"/>
              <a:gd name="adj2" fmla="val 50000"/>
            </a:avLst>
          </a:prstGeom>
          <a:ln w="158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Left Brace 6"/>
          <p:cNvSpPr/>
          <p:nvPr/>
        </p:nvSpPr>
        <p:spPr>
          <a:xfrm>
            <a:off x="1000125" y="4000500"/>
            <a:ext cx="285750" cy="2071688"/>
          </a:xfrm>
          <a:prstGeom prst="leftBrace">
            <a:avLst>
              <a:gd name="adj1" fmla="val 47578"/>
              <a:gd name="adj2" fmla="val 50000"/>
            </a:avLst>
          </a:prstGeom>
          <a:ln w="1587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5609" name="TextBox 7"/>
          <p:cNvSpPr txBox="1">
            <a:spLocks noChangeArrowheads="1"/>
          </p:cNvSpPr>
          <p:nvPr/>
        </p:nvSpPr>
        <p:spPr bwMode="auto">
          <a:xfrm>
            <a:off x="0" y="1571625"/>
            <a:ext cx="1143000" cy="1890713"/>
          </a:xfrm>
          <a:prstGeom prst="rect">
            <a:avLst/>
          </a:prstGeom>
          <a:noFill/>
          <a:ln w="9525">
            <a:noFill/>
            <a:miter lim="800000"/>
            <a:headEnd/>
            <a:tailEnd/>
          </a:ln>
        </p:spPr>
        <p:txBody>
          <a:bodyPr>
            <a:spAutoFit/>
          </a:bodyPr>
          <a:lstStyle/>
          <a:p>
            <a:pPr algn="ctr">
              <a:lnSpc>
                <a:spcPct val="150000"/>
              </a:lnSpc>
            </a:pPr>
            <a:r>
              <a:rPr lang="fa-IR" altLang="en-US" sz="2000" b="1">
                <a:solidFill>
                  <a:srgbClr val="054200"/>
                </a:solidFill>
                <a:latin typeface="Calibri" pitchFamily="34" charset="0"/>
                <a:cs typeface="B Nazanin" pitchFamily="2" charset="-78"/>
              </a:rPr>
              <a:t>انگیزه های وجود (بودن)</a:t>
            </a:r>
            <a:endParaRPr lang="en-US" altLang="en-US" sz="2000" b="1">
              <a:solidFill>
                <a:srgbClr val="054200"/>
              </a:solidFill>
              <a:latin typeface="Calibri" pitchFamily="34" charset="0"/>
              <a:cs typeface="B Nazanin" pitchFamily="2" charset="-78"/>
            </a:endParaRPr>
          </a:p>
          <a:p>
            <a:pPr algn="ctr">
              <a:lnSpc>
                <a:spcPct val="150000"/>
              </a:lnSpc>
            </a:pPr>
            <a:r>
              <a:rPr lang="en-US" altLang="en-US" sz="2000" b="1">
                <a:solidFill>
                  <a:srgbClr val="054200"/>
                </a:solidFill>
                <a:latin typeface="Calibri" pitchFamily="34" charset="0"/>
                <a:cs typeface="B Nazanin" pitchFamily="2" charset="-78"/>
              </a:rPr>
              <a:t>B</a:t>
            </a:r>
          </a:p>
        </p:txBody>
      </p:sp>
      <p:sp>
        <p:nvSpPr>
          <p:cNvPr id="25610" name="TextBox 8"/>
          <p:cNvSpPr txBox="1">
            <a:spLocks noChangeArrowheads="1"/>
          </p:cNvSpPr>
          <p:nvPr/>
        </p:nvSpPr>
        <p:spPr bwMode="auto">
          <a:xfrm>
            <a:off x="0" y="4391025"/>
            <a:ext cx="1143000" cy="1430338"/>
          </a:xfrm>
          <a:prstGeom prst="rect">
            <a:avLst/>
          </a:prstGeom>
          <a:noFill/>
          <a:ln w="9525">
            <a:noFill/>
            <a:miter lim="800000"/>
            <a:headEnd/>
            <a:tailEnd/>
          </a:ln>
        </p:spPr>
        <p:txBody>
          <a:bodyPr>
            <a:spAutoFit/>
          </a:bodyPr>
          <a:lstStyle/>
          <a:p>
            <a:pPr algn="ctr">
              <a:lnSpc>
                <a:spcPct val="150000"/>
              </a:lnSpc>
            </a:pPr>
            <a:r>
              <a:rPr lang="fa-IR" altLang="en-US" sz="2000" b="1">
                <a:solidFill>
                  <a:srgbClr val="054200"/>
                </a:solidFill>
                <a:latin typeface="Calibri" pitchFamily="34" charset="0"/>
                <a:cs typeface="B Nazanin" pitchFamily="2" charset="-78"/>
              </a:rPr>
              <a:t>انگیزه های کمبود </a:t>
            </a:r>
            <a:endParaRPr lang="en-US" altLang="en-US" sz="2000" b="1">
              <a:solidFill>
                <a:srgbClr val="054200"/>
              </a:solidFill>
              <a:latin typeface="Calibri" pitchFamily="34" charset="0"/>
              <a:cs typeface="B Nazanin" pitchFamily="2" charset="-78"/>
            </a:endParaRPr>
          </a:p>
          <a:p>
            <a:pPr algn="ctr">
              <a:lnSpc>
                <a:spcPct val="150000"/>
              </a:lnSpc>
            </a:pPr>
            <a:r>
              <a:rPr lang="en-US" altLang="en-US" sz="2000" b="1">
                <a:solidFill>
                  <a:srgbClr val="054200"/>
                </a:solidFill>
                <a:latin typeface="Calibri" pitchFamily="34" charset="0"/>
                <a:cs typeface="B Nazanin" pitchFamily="2" charset="-78"/>
              </a:rPr>
              <a:t>D</a:t>
            </a:r>
          </a:p>
        </p:txBody>
      </p:sp>
      <p:pic>
        <p:nvPicPr>
          <p:cNvPr id="25611" name="Picture 10" descr="Abraham_Maslow1.jpg"/>
          <p:cNvPicPr>
            <a:picLocks noChangeAspect="1"/>
          </p:cNvPicPr>
          <p:nvPr/>
        </p:nvPicPr>
        <p:blipFill>
          <a:blip r:embed="rId7" cstate="print"/>
          <a:srcRect/>
          <a:stretch>
            <a:fillRect/>
          </a:stretch>
        </p:blipFill>
        <p:spPr bwMode="auto">
          <a:xfrm>
            <a:off x="1857375" y="214313"/>
            <a:ext cx="500063" cy="500062"/>
          </a:xfrm>
          <a:prstGeom prst="rect">
            <a:avLst/>
          </a:prstGeom>
          <a:noFill/>
          <a:ln w="9525">
            <a:noFill/>
            <a:miter lim="800000"/>
            <a:headEnd/>
            <a:tailEnd/>
          </a:ln>
          <a:effectLst>
            <a:outerShdw algn="tl" rotWithShape="0">
              <a:srgbClr val="000000">
                <a:alpha val="70000"/>
              </a:srgbClr>
            </a:outerShdw>
          </a:effectLst>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21A8ADF-9175-40B8-A0EE-53ECC61653E4}" type="slidenum">
              <a:rPr lang="en-US" altLang="en-US">
                <a:solidFill>
                  <a:srgbClr val="898C9F"/>
                </a:solidFill>
                <a:latin typeface="Calibri" pitchFamily="34" charset="0"/>
                <a:cs typeface="B Nazanin" pitchFamily="2" charset="-78"/>
              </a:rPr>
              <a:pPr/>
              <a:t>11</a:t>
            </a:fld>
            <a:endParaRPr lang="en-US" altLang="en-US">
              <a:solidFill>
                <a:srgbClr val="898C9F"/>
              </a:solidFill>
              <a:latin typeface="Calibri" pitchFamily="34" charset="0"/>
              <a:cs typeface="B Nazanin" pitchFamily="2" charset="-78"/>
            </a:endParaRPr>
          </a:p>
        </p:txBody>
      </p:sp>
      <p:graphicFrame>
        <p:nvGraphicFramePr>
          <p:cNvPr id="4" name="Diagram 3"/>
          <p:cNvGraphicFramePr/>
          <p:nvPr/>
        </p:nvGraphicFramePr>
        <p:xfrm>
          <a:off x="142844" y="785794"/>
          <a:ext cx="892975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p:cNvSpPr txBox="1">
            <a:spLocks/>
          </p:cNvSpPr>
          <p:nvPr/>
        </p:nvSpPr>
        <p:spPr>
          <a:xfrm>
            <a:off x="142844" y="142852"/>
            <a:ext cx="8858312" cy="500066"/>
          </a:xfrm>
          <a:prstGeom prst="flowChartTerminator">
            <a:avLst/>
          </a:prstGeom>
          <a:solidFill>
            <a:srgbClr val="FFFFFF"/>
          </a:solidFill>
          <a:ln w="25400" cap="flat" cmpd="sng" algn="ctr">
            <a:solidFill>
              <a:srgbClr val="C00000"/>
            </a:solidFill>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fa-IR" sz="2400" b="1" dirty="0">
                <a:solidFill>
                  <a:srgbClr val="054200"/>
                </a:solidFill>
                <a:cs typeface="+mj-cs"/>
              </a:rPr>
              <a:t>سلسله مراتب نیازهای </a:t>
            </a:r>
            <a:r>
              <a:rPr lang="fa-IR" sz="2400" b="1" dirty="0">
                <a:solidFill>
                  <a:srgbClr val="C00000"/>
                </a:solidFill>
                <a:cs typeface="+mj-cs"/>
              </a:rPr>
              <a:t>مازلو</a:t>
            </a:r>
            <a:endParaRPr lang="en-US" sz="2400" b="1" dirty="0">
              <a:solidFill>
                <a:srgbClr val="C00000"/>
              </a:solidFill>
              <a:cs typeface="+mj-cs"/>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01CD53B-FDAC-452F-BABB-7DF9B02E98F7}" type="slidenum">
              <a:rPr lang="en-US" altLang="en-US">
                <a:solidFill>
                  <a:srgbClr val="898C9F"/>
                </a:solidFill>
                <a:latin typeface="Calibri" pitchFamily="34" charset="0"/>
                <a:cs typeface="B Nazanin" pitchFamily="2" charset="-78"/>
              </a:rPr>
              <a:pPr/>
              <a:t>12</a:t>
            </a:fld>
            <a:endParaRPr lang="en-US" altLang="en-US">
              <a:solidFill>
                <a:srgbClr val="898C9F"/>
              </a:solidFill>
              <a:latin typeface="Calibri" pitchFamily="34" charset="0"/>
              <a:cs typeface="B Nazanin" pitchFamily="2" charset="-78"/>
            </a:endParaRPr>
          </a:p>
        </p:txBody>
      </p:sp>
      <p:sp>
        <p:nvSpPr>
          <p:cNvPr id="4" name="Title 3"/>
          <p:cNvSpPr txBox="1">
            <a:spLocks/>
          </p:cNvSpPr>
          <p:nvPr/>
        </p:nvSpPr>
        <p:spPr>
          <a:xfrm>
            <a:off x="142844" y="142852"/>
            <a:ext cx="8858312" cy="500066"/>
          </a:xfrm>
          <a:prstGeom prst="flowChartTerminator">
            <a:avLst/>
          </a:prstGeom>
          <a:solidFill>
            <a:srgbClr val="FFFFFF"/>
          </a:solidFill>
          <a:ln w="25400" cap="flat" cmpd="sng" algn="ctr">
            <a:solidFill>
              <a:srgbClr val="C00000"/>
            </a:solidFill>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fa-IR" sz="2400" b="1" dirty="0">
                <a:solidFill>
                  <a:srgbClr val="054200"/>
                </a:solidFill>
                <a:cs typeface="+mj-cs"/>
              </a:rPr>
              <a:t>ویژگی های افراد خودشکوفا</a:t>
            </a:r>
            <a:endParaRPr lang="en-US" sz="2400" b="1" dirty="0">
              <a:solidFill>
                <a:srgbClr val="C00000"/>
              </a:solidFill>
              <a:cs typeface="+mj-cs"/>
            </a:endParaRPr>
          </a:p>
        </p:txBody>
      </p:sp>
      <p:graphicFrame>
        <p:nvGraphicFramePr>
          <p:cNvPr id="5" name="Diagram 4"/>
          <p:cNvGraphicFramePr/>
          <p:nvPr/>
        </p:nvGraphicFramePr>
        <p:xfrm>
          <a:off x="142844" y="714356"/>
          <a:ext cx="8858312"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965D38-6BEF-4B89-86CE-3B189B949016}" type="slidenum">
              <a:rPr lang="en-US" altLang="en-US">
                <a:solidFill>
                  <a:srgbClr val="898C9F"/>
                </a:solidFill>
                <a:latin typeface="Calibri" pitchFamily="34" charset="0"/>
                <a:cs typeface="B Nazanin" pitchFamily="2" charset="-78"/>
              </a:rPr>
              <a:pPr/>
              <a:t>13</a:t>
            </a:fld>
            <a:endParaRPr lang="en-US" altLang="en-US">
              <a:solidFill>
                <a:srgbClr val="898C9F"/>
              </a:solidFill>
              <a:latin typeface="Calibri" pitchFamily="34" charset="0"/>
              <a:cs typeface="B Nazanin" pitchFamily="2" charset="-78"/>
            </a:endParaRPr>
          </a:p>
        </p:txBody>
      </p:sp>
      <p:sp>
        <p:nvSpPr>
          <p:cNvPr id="3" name="Title 3"/>
          <p:cNvSpPr txBox="1">
            <a:spLocks/>
          </p:cNvSpPr>
          <p:nvPr/>
        </p:nvSpPr>
        <p:spPr>
          <a:xfrm>
            <a:off x="142844" y="142852"/>
            <a:ext cx="8858312" cy="500066"/>
          </a:xfrm>
          <a:prstGeom prst="flowChartTerminator">
            <a:avLst/>
          </a:prstGeom>
          <a:solidFill>
            <a:srgbClr val="FFFFFF"/>
          </a:solidFill>
          <a:ln w="25400" cap="flat" cmpd="sng" algn="ctr">
            <a:solidFill>
              <a:srgbClr val="C00000"/>
            </a:solidFill>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fa-IR" sz="2400" b="1" dirty="0">
                <a:solidFill>
                  <a:srgbClr val="054200"/>
                </a:solidFill>
                <a:cs typeface="+mj-cs"/>
              </a:rPr>
              <a:t>استثنا در نظریه مازلو</a:t>
            </a:r>
            <a:endParaRPr lang="en-US" sz="2400" b="1" dirty="0">
              <a:solidFill>
                <a:srgbClr val="C00000"/>
              </a:solidFill>
              <a:cs typeface="+mj-cs"/>
            </a:endParaRPr>
          </a:p>
        </p:txBody>
      </p:sp>
      <p:graphicFrame>
        <p:nvGraphicFramePr>
          <p:cNvPr id="5" name="Diagram 4"/>
          <p:cNvGraphicFramePr/>
          <p:nvPr/>
        </p:nvGraphicFramePr>
        <p:xfrm>
          <a:off x="142844" y="714356"/>
          <a:ext cx="8786874"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9" name="TextBox 6"/>
          <p:cNvSpPr txBox="1">
            <a:spLocks noChangeArrowheads="1"/>
          </p:cNvSpPr>
          <p:nvPr/>
        </p:nvSpPr>
        <p:spPr bwMode="auto">
          <a:xfrm>
            <a:off x="142875" y="5118100"/>
            <a:ext cx="8786813" cy="954088"/>
          </a:xfrm>
          <a:prstGeom prst="rect">
            <a:avLst/>
          </a:prstGeom>
          <a:noFill/>
          <a:ln w="9525">
            <a:noFill/>
            <a:miter lim="800000"/>
            <a:headEnd/>
            <a:tailEnd/>
          </a:ln>
        </p:spPr>
        <p:txBody>
          <a:bodyPr>
            <a:spAutoFit/>
          </a:bodyPr>
          <a:lstStyle/>
          <a:p>
            <a:pPr algn="ctr" rtl="1"/>
            <a:r>
              <a:rPr lang="fa-IR" altLang="en-US" sz="2800">
                <a:solidFill>
                  <a:srgbClr val="054200"/>
                </a:solidFill>
                <a:latin typeface="Calibri" pitchFamily="34" charset="0"/>
                <a:cs typeface="B Nazanin" pitchFamily="2" charset="-78"/>
              </a:rPr>
              <a:t>مازلو در آخرین کتاب خود (1971) ، از دانایی (حکمت) ، زیبایی ، عدالت و آزادی تحت عنوان </a:t>
            </a:r>
            <a:r>
              <a:rPr lang="fa-IR" altLang="en-US" sz="2800" b="1">
                <a:solidFill>
                  <a:srgbClr val="C00000"/>
                </a:solidFill>
                <a:latin typeface="Calibri" pitchFamily="34" charset="0"/>
                <a:cs typeface="B Nazanin" pitchFamily="2" charset="-78"/>
              </a:rPr>
              <a:t>ارزشهای بزرگ انسانی </a:t>
            </a:r>
            <a:r>
              <a:rPr lang="fa-IR" altLang="en-US" sz="2800">
                <a:solidFill>
                  <a:srgbClr val="054200"/>
                </a:solidFill>
                <a:latin typeface="Calibri" pitchFamily="34" charset="0"/>
                <a:cs typeface="B Nazanin" pitchFamily="2" charset="-78"/>
              </a:rPr>
              <a:t>یاد کرده است .</a:t>
            </a:r>
            <a:endParaRPr lang="en-US" altLang="en-US" sz="2800">
              <a:solidFill>
                <a:srgbClr val="054200"/>
              </a:solidFill>
              <a:latin typeface="Calibri" pitchFamily="34" charset="0"/>
              <a:cs typeface="B Nazanin" pitchFamily="2" charset="-78"/>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87338"/>
            <a:ext cx="7543800" cy="968375"/>
          </a:xfrm>
        </p:spPr>
        <p:txBody>
          <a:bodyPr/>
          <a:lstStyle/>
          <a:p>
            <a:pPr algn="ctr" eaLnBrk="1" hangingPunct="1">
              <a:defRPr/>
            </a:pPr>
            <a:r>
              <a:rPr lang="ar-SA" sz="3600" b="1" dirty="0" smtClean="0">
                <a:latin typeface="2  Zar"/>
              </a:rPr>
              <a:t>معرفی نظریه ی</a:t>
            </a:r>
            <a:r>
              <a:rPr lang="fa-IR" sz="3600" b="1" dirty="0">
                <a:latin typeface="2  Zar"/>
              </a:rPr>
              <a:t> </a:t>
            </a:r>
            <a:r>
              <a:rPr lang="fa-IR" sz="3600" b="1" dirty="0" smtClean="0">
                <a:latin typeface="2  Zar"/>
              </a:rPr>
              <a:t>ای آر جی</a:t>
            </a:r>
            <a:r>
              <a:rPr lang="en-US" dirty="0" smtClean="0"/>
              <a:t/>
            </a:r>
            <a:br>
              <a:rPr lang="en-US" dirty="0" smtClean="0"/>
            </a:br>
            <a:r>
              <a:rPr lang="fa-IR" sz="2400" dirty="0" smtClean="0"/>
              <a:t>(</a:t>
            </a:r>
            <a:r>
              <a:rPr lang="fa-IR" sz="2400" b="1" dirty="0"/>
              <a:t>کلی تون آلدرفر </a:t>
            </a:r>
            <a:r>
              <a:rPr lang="fa-IR" sz="2400" b="1" dirty="0" smtClean="0"/>
              <a:t>)</a:t>
            </a:r>
            <a:endParaRPr lang="en-US" sz="2400" dirty="0"/>
          </a:p>
        </p:txBody>
      </p:sp>
      <p:sp>
        <p:nvSpPr>
          <p:cNvPr id="3" name="Content Placeholder 2"/>
          <p:cNvSpPr>
            <a:spLocks noGrp="1"/>
          </p:cNvSpPr>
          <p:nvPr>
            <p:ph idx="1"/>
          </p:nvPr>
        </p:nvSpPr>
        <p:spPr>
          <a:xfrm>
            <a:off x="803275" y="1255713"/>
            <a:ext cx="7543800" cy="5297487"/>
          </a:xfrm>
        </p:spPr>
        <p:txBody>
          <a:bodyPr/>
          <a:lstStyle/>
          <a:p>
            <a:pPr marL="0" indent="0" algn="r" rtl="1" eaLnBrk="1" hangingPunct="1">
              <a:buFont typeface="Calibri" pitchFamily="34" charset="0"/>
              <a:buNone/>
              <a:defRPr/>
            </a:pPr>
            <a:r>
              <a:rPr lang="en-US" b="1" dirty="0" smtClean="0">
                <a:latin typeface="2  Zar"/>
              </a:rPr>
              <a:t> </a:t>
            </a:r>
            <a:endParaRPr lang="en-US" dirty="0" smtClean="0"/>
          </a:p>
          <a:p>
            <a:pPr algn="r" rtl="1" eaLnBrk="1" hangingPunct="1">
              <a:lnSpc>
                <a:spcPct val="150000"/>
              </a:lnSpc>
              <a:defRPr/>
            </a:pPr>
            <a:r>
              <a:rPr lang="ar-SA" dirty="0" smtClean="0">
                <a:latin typeface="Arial" panose="020B0604020202020204" pitchFamily="34" charset="0"/>
              </a:rPr>
              <a:t>آآلدر فر نیاز های افراد را در سه سطح خلاصه می کند </a:t>
            </a:r>
            <a:r>
              <a:rPr lang="fa-IR" dirty="0" smtClean="0">
                <a:latin typeface="Arial" panose="020B0604020202020204" pitchFamily="34" charset="0"/>
              </a:rPr>
              <a:t>: </a:t>
            </a:r>
            <a:r>
              <a:rPr lang="ar-SA" dirty="0" smtClean="0">
                <a:latin typeface="Arial" panose="020B0604020202020204" pitchFamily="34" charset="0"/>
              </a:rPr>
              <a:t>نیاز های وجودی یا حیاتی ، نیاز های وابستگی و نیاز های رشد </a:t>
            </a:r>
            <a:r>
              <a:rPr lang="fa-IR" dirty="0" smtClean="0">
                <a:latin typeface="Arial" panose="020B0604020202020204" pitchFamily="34" charset="0"/>
              </a:rPr>
              <a:t>. </a:t>
            </a:r>
          </a:p>
          <a:p>
            <a:pPr algn="r" rtl="1" eaLnBrk="1" hangingPunct="1">
              <a:lnSpc>
                <a:spcPct val="150000"/>
              </a:lnSpc>
              <a:defRPr/>
            </a:pPr>
            <a:r>
              <a:rPr lang="fa-IR" dirty="0" smtClean="0">
                <a:latin typeface="Arial" panose="020B0604020202020204" pitchFamily="34" charset="0"/>
              </a:rPr>
              <a:t>1. </a:t>
            </a:r>
            <a:r>
              <a:rPr lang="ar-SA" dirty="0" smtClean="0">
                <a:latin typeface="Arial" panose="020B0604020202020204" pitchFamily="34" charset="0"/>
              </a:rPr>
              <a:t>نیاز های وجودی یا حیاتی </a:t>
            </a:r>
            <a:r>
              <a:rPr lang="fa-IR" dirty="0" smtClean="0">
                <a:latin typeface="Arial" panose="020B0604020202020204" pitchFamily="34" charset="0"/>
              </a:rPr>
              <a:t>: </a:t>
            </a:r>
            <a:r>
              <a:rPr lang="fa-IR" dirty="0" smtClean="0"/>
              <a:t>Existence</a:t>
            </a:r>
            <a:r>
              <a:rPr lang="en-US" dirty="0" smtClean="0"/>
              <a:t>)</a:t>
            </a:r>
            <a:r>
              <a:rPr lang="fa-IR" dirty="0" smtClean="0"/>
              <a:t>).</a:t>
            </a:r>
            <a:r>
              <a:rPr lang="ar-SA" dirty="0" smtClean="0">
                <a:latin typeface="Arial" panose="020B0604020202020204" pitchFamily="34" charset="0"/>
              </a:rPr>
              <a:t>این سطح شامل آن دسته از نیاز هایی است که برای ادامه ی حیات انسان لازم است </a:t>
            </a:r>
            <a:r>
              <a:rPr lang="fa-IR" dirty="0" smtClean="0">
                <a:latin typeface="Arial" panose="020B0604020202020204" pitchFamily="34" charset="0"/>
              </a:rPr>
              <a:t>. </a:t>
            </a:r>
            <a:r>
              <a:rPr lang="ar-SA" dirty="0" smtClean="0">
                <a:latin typeface="Arial" panose="020B0604020202020204" pitchFamily="34" charset="0"/>
              </a:rPr>
              <a:t>بنابراین در برگیرنده ی نیاز های فیزیولوژیک و ایمنی است</a:t>
            </a:r>
            <a:r>
              <a:rPr lang="fa-IR" dirty="0" smtClean="0">
                <a:latin typeface="Arial" panose="020B0604020202020204" pitchFamily="34" charset="0"/>
              </a:rPr>
              <a:t>.</a:t>
            </a:r>
            <a:r>
              <a:rPr lang="fa-IR" dirty="0"/>
              <a:t> نیازهای زیستی که به رفاه مادی افراد مرتبط </a:t>
            </a:r>
            <a:r>
              <a:rPr lang="fa-IR" dirty="0" smtClean="0"/>
              <a:t>است</a:t>
            </a:r>
            <a:r>
              <a:rPr lang="en-US" dirty="0" smtClean="0"/>
              <a:t>.</a:t>
            </a:r>
            <a:endParaRPr lang="fa-IR" dirty="0" smtClean="0">
              <a:latin typeface="Arial" panose="020B0604020202020204" pitchFamily="34" charset="0"/>
            </a:endParaRPr>
          </a:p>
          <a:p>
            <a:pPr marL="0" indent="0" algn="r" rtl="1">
              <a:lnSpc>
                <a:spcPct val="150000"/>
              </a:lnSpc>
              <a:spcBef>
                <a:spcPct val="0"/>
              </a:spcBef>
              <a:spcAft>
                <a:spcPct val="0"/>
              </a:spcAft>
              <a:buClrTx/>
              <a:buSzTx/>
              <a:buFont typeface="Calibri" pitchFamily="34" charset="0"/>
              <a:buNone/>
              <a:defRPr/>
            </a:pPr>
            <a:r>
              <a:rPr lang="fa-IR" dirty="0" smtClean="0">
                <a:solidFill>
                  <a:schemeClr val="tx1"/>
                </a:solidFill>
                <a:latin typeface="Arial" panose="020B0604020202020204" pitchFamily="34" charset="0"/>
              </a:rPr>
              <a:t>2. </a:t>
            </a:r>
            <a:r>
              <a:rPr lang="ar-SA" dirty="0" smtClean="0">
                <a:solidFill>
                  <a:schemeClr val="tx1"/>
                </a:solidFill>
                <a:latin typeface="Arial" panose="020B0604020202020204" pitchFamily="34" charset="0"/>
              </a:rPr>
              <a:t>نیاز های وابستگی </a:t>
            </a:r>
            <a:r>
              <a:rPr lang="fa-IR" dirty="0" smtClean="0">
                <a:solidFill>
                  <a:schemeClr val="tx1"/>
                </a:solidFill>
                <a:latin typeface="Arial" panose="020B0604020202020204" pitchFamily="34" charset="0"/>
              </a:rPr>
              <a:t>:</a:t>
            </a:r>
            <a:r>
              <a:rPr lang="fa-IR" dirty="0" smtClean="0"/>
              <a:t>Relatedness</a:t>
            </a:r>
            <a:r>
              <a:rPr lang="fa-IR" dirty="0"/>
              <a:t>).</a:t>
            </a:r>
            <a:r>
              <a:rPr lang="fa-IR" dirty="0" smtClean="0">
                <a:solidFill>
                  <a:schemeClr val="tx1"/>
                </a:solidFill>
                <a:latin typeface="Arial" panose="020B0604020202020204" pitchFamily="34" charset="0"/>
              </a:rPr>
              <a:t> </a:t>
            </a:r>
            <a:r>
              <a:rPr lang="ar-SA" dirty="0" smtClean="0">
                <a:solidFill>
                  <a:schemeClr val="tx1"/>
                </a:solidFill>
                <a:latin typeface="Arial" panose="020B0604020202020204" pitchFamily="34" charset="0"/>
              </a:rPr>
              <a:t>این سطح بستگی به این دارد که مردم چگونه با یکدیگر و محیط اجتماعی اطراف خود ارتباط دارند و شامل نیاز های اساسی اجتماعی و ارتباطات میان اشخاص می شود</a:t>
            </a:r>
            <a:r>
              <a:rPr lang="en-US" dirty="0" smtClean="0">
                <a:solidFill>
                  <a:schemeClr val="tx1"/>
                </a:solidFill>
                <a:latin typeface="Arial" panose="020B0604020202020204" pitchFamily="34" charset="0"/>
                <a:cs typeface="Arial" panose="020B0604020202020204" pitchFamily="34" charset="0"/>
              </a:rPr>
              <a:t>.</a:t>
            </a:r>
            <a:endParaRPr lang="fa-IR" dirty="0" smtClean="0">
              <a:solidFill>
                <a:schemeClr val="tx1"/>
              </a:solidFill>
              <a:latin typeface="Arial" panose="020B0604020202020204" pitchFamily="34" charset="0"/>
            </a:endParaRPr>
          </a:p>
          <a:p>
            <a:pPr marL="0" indent="0" algn="r" rtl="1">
              <a:lnSpc>
                <a:spcPct val="150000"/>
              </a:lnSpc>
              <a:spcBef>
                <a:spcPct val="0"/>
              </a:spcBef>
              <a:spcAft>
                <a:spcPct val="0"/>
              </a:spcAft>
              <a:buClrTx/>
              <a:buSzTx/>
              <a:buFont typeface="Calibri" pitchFamily="34" charset="0"/>
              <a:buNone/>
              <a:defRPr/>
            </a:pPr>
            <a:r>
              <a:rPr lang="fa-IR" dirty="0" smtClean="0">
                <a:solidFill>
                  <a:schemeClr val="tx1"/>
                </a:solidFill>
                <a:latin typeface="Arial" panose="020B0604020202020204" pitchFamily="34" charset="0"/>
              </a:rPr>
              <a:t>3.</a:t>
            </a:r>
            <a:r>
              <a:rPr lang="en-US" dirty="0" smtClean="0">
                <a:solidFill>
                  <a:schemeClr val="tx1"/>
                </a:solidFill>
                <a:latin typeface="Arial" panose="020B0604020202020204" pitchFamily="34" charset="0"/>
                <a:cs typeface="Arial" panose="020B0604020202020204" pitchFamily="34" charset="0"/>
              </a:rPr>
              <a:t>.</a:t>
            </a:r>
            <a:r>
              <a:rPr lang="fa-IR" dirty="0" smtClean="0">
                <a:solidFill>
                  <a:schemeClr val="tx1"/>
                </a:solidFill>
                <a:latin typeface="Arial" panose="020B0604020202020204" pitchFamily="34" charset="0"/>
              </a:rPr>
              <a:t> </a:t>
            </a:r>
            <a:r>
              <a:rPr lang="ar-SA" dirty="0" smtClean="0">
                <a:solidFill>
                  <a:schemeClr val="tx1"/>
                </a:solidFill>
                <a:latin typeface="Arial" panose="020B0604020202020204" pitchFamily="34" charset="0"/>
              </a:rPr>
              <a:t>نیاز های رشد </a:t>
            </a:r>
            <a:r>
              <a:rPr lang="fa-IR" dirty="0" smtClean="0">
                <a:solidFill>
                  <a:schemeClr val="tx1"/>
                </a:solidFill>
                <a:latin typeface="Arial" panose="020B0604020202020204" pitchFamily="34" charset="0"/>
              </a:rPr>
              <a:t>:</a:t>
            </a:r>
            <a:r>
              <a:rPr lang="fa-IR" dirty="0"/>
              <a:t>(Growth).</a:t>
            </a:r>
            <a:r>
              <a:rPr lang="fa-IR" dirty="0" smtClean="0">
                <a:solidFill>
                  <a:schemeClr val="tx1"/>
                </a:solidFill>
                <a:latin typeface="Arial" panose="020B0604020202020204" pitchFamily="34" charset="0"/>
              </a:rPr>
              <a:t> </a:t>
            </a:r>
            <a:r>
              <a:rPr lang="ar-SA" dirty="0" smtClean="0">
                <a:solidFill>
                  <a:schemeClr val="tx1"/>
                </a:solidFill>
                <a:latin typeface="Arial" panose="020B0604020202020204" pitchFamily="34" charset="0"/>
              </a:rPr>
              <a:t>این دسته که بالاترین طبقه ی نیاز ها به شمار می آید ، شامل نیاز های احترام و خود شکوفائی است</a:t>
            </a:r>
            <a:r>
              <a:rPr lang="en-US" dirty="0" smtClean="0">
                <a:solidFill>
                  <a:schemeClr val="tx1"/>
                </a:solidFill>
                <a:latin typeface="Arial" panose="020B0604020202020204" pitchFamily="34" charset="0"/>
                <a:cs typeface="Arial" panose="020B0604020202020204" pitchFamily="34" charset="0"/>
              </a:rPr>
              <a:t> </a:t>
            </a:r>
          </a:p>
          <a:p>
            <a:pPr marL="0" indent="0" algn="r" rtl="1">
              <a:lnSpc>
                <a:spcPct val="100000"/>
              </a:lnSpc>
              <a:spcBef>
                <a:spcPct val="0"/>
              </a:spcBef>
              <a:spcAft>
                <a:spcPct val="0"/>
              </a:spcAft>
              <a:buClrTx/>
              <a:buSzTx/>
              <a:buFont typeface="Calibri" pitchFamily="34" charset="0"/>
              <a:buNone/>
              <a:defRPr/>
            </a:pPr>
            <a:endParaRPr lang="en-US" dirty="0" smtClean="0"/>
          </a:p>
          <a:p>
            <a:pPr eaLnBrk="1" hangingPunct="1">
              <a:defRPr/>
            </a:pPr>
            <a:endParaRPr lang="en-US" dirty="0"/>
          </a:p>
        </p:txBody>
      </p:sp>
      <p:sp>
        <p:nvSpPr>
          <p:cNvPr id="4" name="Slide Number Placeholder 3"/>
          <p:cNvSpPr>
            <a:spLocks noGrp="1"/>
          </p:cNvSpPr>
          <p:nvPr>
            <p:ph type="sldNum" sz="quarter" idx="12"/>
          </p:nvPr>
        </p:nvSpPr>
        <p:spPr/>
        <p:txBody>
          <a:bodyPr/>
          <a:lstStyle/>
          <a:p>
            <a:fld id="{C2ED9B2D-377D-42C4-985F-687CE25719A5}" type="slidenum">
              <a:rPr lang="ar-SA"/>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95A727-90C3-4284-BD36-29175E8570F7}" type="slidenum">
              <a:rPr lang="ar-SA"/>
              <a:pPr/>
              <a:t>15</a:t>
            </a:fld>
            <a:endParaRPr lang="en-US"/>
          </a:p>
        </p:txBody>
      </p:sp>
      <p:sp>
        <p:nvSpPr>
          <p:cNvPr id="30723" name="Rectangle 1"/>
          <p:cNvSpPr>
            <a:spLocks noGrp="1" noChangeArrowheads="1"/>
          </p:cNvSpPr>
          <p:nvPr>
            <p:ph idx="1"/>
          </p:nvPr>
        </p:nvSpPr>
        <p:spPr>
          <a:xfrm>
            <a:off x="519113" y="1611313"/>
            <a:ext cx="7889875" cy="4156075"/>
          </a:xfrm>
        </p:spPr>
        <p:txBody>
          <a:bodyPr lIns="91440" rIns="91440" anchor="ctr">
            <a:spAutoFit/>
          </a:bodyPr>
          <a:lstStyle/>
          <a:p>
            <a:pPr marL="0" indent="0" algn="r" rtl="1">
              <a:lnSpc>
                <a:spcPct val="100000"/>
              </a:lnSpc>
              <a:spcBef>
                <a:spcPct val="0"/>
              </a:spcBef>
              <a:spcAft>
                <a:spcPct val="0"/>
              </a:spcAft>
              <a:buClrTx/>
              <a:buSzTx/>
              <a:buFontTx/>
              <a:buNone/>
            </a:pPr>
            <a:r>
              <a:rPr lang="ar-SA" altLang="en-US" sz="2400" smtClean="0">
                <a:solidFill>
                  <a:schemeClr val="tx1"/>
                </a:solidFill>
                <a:latin typeface="2  Zar"/>
                <a:cs typeface="B Mitra" pitchFamily="2" charset="-78"/>
              </a:rPr>
              <a:t>بدین معنا که افراد در نتیجه ی ارضای نیاز در سلسله مراتب نیازها به پیش میروند</a:t>
            </a:r>
            <a:r>
              <a:rPr lang="en-US" altLang="en-US" sz="2400" smtClean="0">
                <a:solidFill>
                  <a:schemeClr val="tx1"/>
                </a:solidFill>
                <a:latin typeface="2  Zar"/>
                <a:cs typeface="B Mitra" pitchFamily="2" charset="-78"/>
              </a:rPr>
              <a:t> . </a:t>
            </a:r>
            <a:endParaRPr lang="en-US" altLang="en-US" sz="2400" smtClean="0">
              <a:solidFill>
                <a:schemeClr val="tx1"/>
              </a:solidFill>
              <a:latin typeface="Arial" pitchFamily="34" charset="0"/>
              <a:cs typeface="B Mitra" pitchFamily="2" charset="-78"/>
            </a:endParaRPr>
          </a:p>
          <a:p>
            <a:pPr marL="0" indent="0" algn="r" rtl="1">
              <a:lnSpc>
                <a:spcPct val="100000"/>
              </a:lnSpc>
              <a:spcBef>
                <a:spcPct val="0"/>
              </a:spcBef>
              <a:spcAft>
                <a:spcPct val="0"/>
              </a:spcAft>
              <a:buClrTx/>
              <a:buSzTx/>
              <a:buFontTx/>
              <a:buNone/>
            </a:pPr>
            <a:r>
              <a:rPr lang="ar-SA" altLang="en-US" sz="2400" smtClean="0">
                <a:solidFill>
                  <a:schemeClr val="tx1"/>
                </a:solidFill>
                <a:latin typeface="2  Zar"/>
                <a:cs typeface="B Mitra" pitchFamily="2" charset="-78"/>
              </a:rPr>
              <a:t>آلدرفر بر خلاف مازلو نمی گوید </a:t>
            </a:r>
            <a:r>
              <a:rPr lang="fa-IR" altLang="en-US" sz="2400" smtClean="0">
                <a:solidFill>
                  <a:schemeClr val="tx1"/>
                </a:solidFill>
                <a:latin typeface="2  Zar"/>
                <a:cs typeface="B Mitra" pitchFamily="2" charset="-78"/>
              </a:rPr>
              <a:t>:</a:t>
            </a:r>
          </a:p>
          <a:p>
            <a:pPr marL="0" indent="0" algn="r" rtl="1">
              <a:lnSpc>
                <a:spcPct val="100000"/>
              </a:lnSpc>
              <a:spcBef>
                <a:spcPct val="0"/>
              </a:spcBef>
              <a:spcAft>
                <a:spcPct val="0"/>
              </a:spcAft>
              <a:buClrTx/>
              <a:buSzTx/>
              <a:buFontTx/>
              <a:buNone/>
            </a:pPr>
            <a:r>
              <a:rPr lang="ar-SA" altLang="en-US" sz="2400" smtClean="0">
                <a:solidFill>
                  <a:schemeClr val="tx1"/>
                </a:solidFill>
                <a:latin typeface="2  Zar"/>
                <a:cs typeface="B Mitra" pitchFamily="2" charset="-78"/>
              </a:rPr>
              <a:t>که برای ایجاد انگیزش در سطح بالا تر ، ارضای نیاز سطح پائین تر ضرورت دارد </a:t>
            </a:r>
            <a:r>
              <a:rPr lang="fa-IR" altLang="en-US" sz="2400" smtClean="0">
                <a:solidFill>
                  <a:schemeClr val="tx1"/>
                </a:solidFill>
                <a:latin typeface="2  Zar"/>
                <a:cs typeface="B Mitra" pitchFamily="2" charset="-78"/>
              </a:rPr>
              <a:t>.</a:t>
            </a:r>
            <a:r>
              <a:rPr lang="ar-SA" altLang="en-US" sz="2400" smtClean="0">
                <a:solidFill>
                  <a:schemeClr val="tx1"/>
                </a:solidFill>
                <a:latin typeface="2  Zar"/>
                <a:cs typeface="B Mitra" pitchFamily="2" charset="-78"/>
              </a:rPr>
              <a:t>برای مثال</a:t>
            </a:r>
            <a:r>
              <a:rPr lang="fa-IR" altLang="en-US" sz="2400" smtClean="0">
                <a:solidFill>
                  <a:schemeClr val="tx1"/>
                </a:solidFill>
                <a:latin typeface="2  Zar"/>
                <a:cs typeface="B Mitra" pitchFamily="2" charset="-78"/>
              </a:rPr>
              <a:t> </a:t>
            </a:r>
            <a:r>
              <a:rPr lang="ar-SA" altLang="en-US" sz="2400" smtClean="0">
                <a:solidFill>
                  <a:schemeClr val="tx1"/>
                </a:solidFill>
                <a:latin typeface="2  Zar"/>
                <a:cs typeface="B Mitra" pitchFamily="2" charset="-78"/>
              </a:rPr>
              <a:t>طبق نظریه ی</a:t>
            </a:r>
            <a:r>
              <a:rPr lang="en-US" altLang="en-US" sz="2400" smtClean="0">
                <a:solidFill>
                  <a:schemeClr val="tx1"/>
                </a:solidFill>
                <a:latin typeface="Arial" pitchFamily="34" charset="0"/>
                <a:cs typeface="B Mitra" pitchFamily="2" charset="-78"/>
              </a:rPr>
              <a:t> </a:t>
            </a:r>
            <a:endParaRPr lang="fa-IR" altLang="en-US" sz="2400" smtClean="0">
              <a:solidFill>
                <a:schemeClr val="tx1"/>
              </a:solidFill>
              <a:latin typeface="Arial" pitchFamily="34" charset="0"/>
              <a:cs typeface="B Mitra" pitchFamily="2" charset="-78"/>
            </a:endParaRPr>
          </a:p>
          <a:p>
            <a:pPr marL="0" indent="0" algn="r" rtl="1">
              <a:lnSpc>
                <a:spcPct val="100000"/>
              </a:lnSpc>
              <a:spcBef>
                <a:spcPct val="0"/>
              </a:spcBef>
              <a:spcAft>
                <a:spcPct val="0"/>
              </a:spcAft>
              <a:buClrTx/>
              <a:buSzTx/>
              <a:buFontTx/>
              <a:buNone/>
            </a:pPr>
            <a:r>
              <a:rPr lang="en-US" altLang="en-US" sz="2400" smtClean="0">
                <a:solidFill>
                  <a:schemeClr val="tx1"/>
                </a:solidFill>
                <a:latin typeface="2  Zar"/>
                <a:cs typeface="B Mitra" pitchFamily="2" charset="-78"/>
              </a:rPr>
              <a:t> </a:t>
            </a:r>
            <a:r>
              <a:rPr lang="ar-SA" altLang="en-US" sz="2400" smtClean="0">
                <a:solidFill>
                  <a:schemeClr val="tx1"/>
                </a:solidFill>
                <a:latin typeface="2  Zar"/>
                <a:cs typeface="B Mitra" pitchFamily="2" charset="-78"/>
              </a:rPr>
              <a:t>آلدرفر سوابق یا محیط فرهنگی انسان ممکن است تعیین کننده ی تقدم نیاز های وابستگی بر نیاز های ارضا نشده ی</a:t>
            </a:r>
            <a:r>
              <a:rPr lang="en-US" altLang="en-US" sz="2400" smtClean="0">
                <a:solidFill>
                  <a:schemeClr val="tx1"/>
                </a:solidFill>
                <a:latin typeface="Arial" pitchFamily="34" charset="0"/>
                <a:cs typeface="B Mitra" pitchFamily="2" charset="-78"/>
              </a:rPr>
              <a:t> </a:t>
            </a:r>
            <a:r>
              <a:rPr lang="en-US" altLang="en-US" sz="2400" smtClean="0">
                <a:solidFill>
                  <a:schemeClr val="tx1"/>
                </a:solidFill>
                <a:latin typeface="2  Zar"/>
                <a:cs typeface="B Mitra" pitchFamily="2" charset="-78"/>
              </a:rPr>
              <a:t> </a:t>
            </a:r>
            <a:r>
              <a:rPr lang="ar-SA" altLang="en-US" sz="2400" smtClean="0">
                <a:solidFill>
                  <a:schemeClr val="tx1"/>
                </a:solidFill>
                <a:latin typeface="2  Zar"/>
                <a:cs typeface="B Mitra" pitchFamily="2" charset="-78"/>
              </a:rPr>
              <a:t>حیاتی باشد</a:t>
            </a:r>
            <a:r>
              <a:rPr lang="en-US" altLang="en-US" sz="2400" smtClean="0">
                <a:solidFill>
                  <a:schemeClr val="tx1"/>
                </a:solidFill>
                <a:latin typeface="2  Zar"/>
                <a:cs typeface="B Mitra" pitchFamily="2" charset="-78"/>
              </a:rPr>
              <a:t> .</a:t>
            </a:r>
            <a:endParaRPr lang="en-US" altLang="en-US" sz="2400" smtClean="0">
              <a:solidFill>
                <a:schemeClr val="tx1"/>
              </a:solidFill>
              <a:latin typeface="Arial" pitchFamily="34" charset="0"/>
              <a:cs typeface="B Mitra" pitchFamily="2" charset="-78"/>
            </a:endParaRPr>
          </a:p>
          <a:p>
            <a:pPr marL="0" indent="0" algn="r" rtl="1">
              <a:lnSpc>
                <a:spcPct val="100000"/>
              </a:lnSpc>
              <a:spcBef>
                <a:spcPct val="0"/>
              </a:spcBef>
              <a:spcAft>
                <a:spcPct val="0"/>
              </a:spcAft>
              <a:buClrTx/>
              <a:buSzTx/>
              <a:buFontTx/>
              <a:buNone/>
            </a:pPr>
            <a:r>
              <a:rPr lang="ar-SA" altLang="en-US" sz="2400" smtClean="0">
                <a:solidFill>
                  <a:schemeClr val="tx1"/>
                </a:solidFill>
                <a:latin typeface="2  Zar"/>
                <a:cs typeface="B Mitra" pitchFamily="2" charset="-78"/>
              </a:rPr>
              <a:t>دومین تفاوت عمده ی</a:t>
            </a:r>
            <a:r>
              <a:rPr lang="en-US" altLang="en-US" sz="2400" smtClean="0">
                <a:solidFill>
                  <a:schemeClr val="tx1"/>
                </a:solidFill>
                <a:latin typeface="Arial" pitchFamily="34" charset="0"/>
                <a:cs typeface="B Mitra" pitchFamily="2" charset="-78"/>
              </a:rPr>
              <a:t> </a:t>
            </a:r>
            <a:r>
              <a:rPr lang="en-US" altLang="en-US" sz="2400" smtClean="0">
                <a:solidFill>
                  <a:schemeClr val="tx1"/>
                </a:solidFill>
                <a:latin typeface="2  Zar"/>
                <a:cs typeface="B Mitra" pitchFamily="2" charset="-78"/>
              </a:rPr>
              <a:t> </a:t>
            </a:r>
            <a:r>
              <a:rPr lang="ar-SA" altLang="en-US" sz="2400" smtClean="0">
                <a:solidFill>
                  <a:schemeClr val="tx1"/>
                </a:solidFill>
                <a:latin typeface="2  Zar"/>
                <a:cs typeface="B Mitra" pitchFamily="2" charset="-78"/>
              </a:rPr>
              <a:t>این نظریه با نظر مازلو در این است</a:t>
            </a:r>
            <a:r>
              <a:rPr lang="en-US" altLang="en-US" sz="2400" smtClean="0">
                <a:solidFill>
                  <a:schemeClr val="tx1"/>
                </a:solidFill>
                <a:latin typeface="2  Zar"/>
                <a:cs typeface="B Mitra" pitchFamily="2" charset="-78"/>
              </a:rPr>
              <a:t> </a:t>
            </a:r>
            <a:r>
              <a:rPr lang="ar-SA" altLang="en-US" sz="2400" smtClean="0">
                <a:solidFill>
                  <a:schemeClr val="tx1"/>
                </a:solidFill>
                <a:latin typeface="2  Zar"/>
                <a:cs typeface="B Mitra" pitchFamily="2" charset="-78"/>
              </a:rPr>
              <a:t>که که الگوی آلدرفر اظهار می کند ، ممکن است بیش از یک نیاز در یک زمان فعال یا عامل باشد</a:t>
            </a:r>
            <a:r>
              <a:rPr lang="en-US" altLang="en-US" sz="2400" smtClean="0">
                <a:solidFill>
                  <a:schemeClr val="tx1"/>
                </a:solidFill>
                <a:latin typeface="2  Zar"/>
                <a:cs typeface="B Mitra" pitchFamily="2" charset="-78"/>
              </a:rPr>
              <a:t> </a:t>
            </a:r>
          </a:p>
          <a:p>
            <a:pPr marL="0" indent="0" algn="r" rtl="1">
              <a:lnSpc>
                <a:spcPct val="100000"/>
              </a:lnSpc>
              <a:spcBef>
                <a:spcPct val="0"/>
              </a:spcBef>
              <a:spcAft>
                <a:spcPct val="0"/>
              </a:spcAft>
              <a:buClrTx/>
              <a:buSzTx/>
              <a:buFontTx/>
              <a:buNone/>
            </a:pPr>
            <a:r>
              <a:rPr lang="fa-IR" altLang="en-US" sz="2400" smtClean="0"/>
              <a:t>مازلو عقیده دارد هر رفتار در هر لحظهٔ مشخص، تحت تاثیر نیازی است که شدیدتر است، در حالی که آلدلرفر می‌گوید در هر لحظه بیش از یک نوع نیاز می‌تواند در شکل دهی رفتار نقش داشته باشد.</a:t>
            </a:r>
            <a:r>
              <a:rPr lang="en-US" altLang="en-US" sz="2400" smtClean="0">
                <a:solidFill>
                  <a:schemeClr val="tx1"/>
                </a:solidFill>
                <a:latin typeface="2  Zar"/>
                <a:cs typeface="B Mitra" pitchFamily="2" charset="-78"/>
              </a:rPr>
              <a:t>.</a:t>
            </a:r>
            <a:endParaRPr lang="en-US" altLang="en-US" sz="2400" smtClean="0">
              <a:solidFill>
                <a:schemeClr val="tx1"/>
              </a:solidFill>
              <a:latin typeface="Arial" pitchFamily="34" charset="0"/>
              <a:cs typeface="B Mitra" pitchFamily="2" charset="-78"/>
            </a:endParaRPr>
          </a:p>
        </p:txBody>
      </p:sp>
      <p:sp>
        <p:nvSpPr>
          <p:cNvPr id="6" name="Rectangle 2"/>
          <p:cNvSpPr>
            <a:spLocks noGrp="1" noChangeArrowheads="1"/>
          </p:cNvSpPr>
          <p:nvPr>
            <p:ph type="title"/>
          </p:nvPr>
        </p:nvSpPr>
        <p:spPr bwMode="auto">
          <a:xfrm>
            <a:off x="76200" y="227013"/>
            <a:ext cx="9029700" cy="1570037"/>
          </a:xfrm>
          <a:extLst>
            <a:ext uri="{909E8E84-426E-40DD-AFC4-6F175D3DCCD1}">
              <a14:hiddenFill xmlns:a14="http://schemas.microsoft.com/office/drawing/2010/main" xmlns="">
                <a:solidFill>
                  <a:schemeClr val="accent1">
                    <a:alpha val="55000"/>
                  </a:schemeClr>
                </a:solidFill>
              </a14:hiddenFill>
            </a:ext>
            <a:ext uri="{91240B29-F687-4F45-9708-019B960494DF}">
              <a14:hiddenLine xmlns:a14="http://schemas.microsoft.com/office/drawing/2010/main" xmlns="" w="76200" cap="flat" cmpd="sng">
                <a:solidFill>
                  <a:schemeClr val="tx1">
                    <a:alpha val="49001"/>
                  </a:schemeClr>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numCol="1" anchor="ctr" anchorCtr="0" compatLnSpc="1">
            <a:prstTxWarp prst="textNoShape">
              <a:avLst/>
            </a:prstTxWarp>
            <a:spAutoFit/>
          </a:bodyPr>
          <a:lstStyle/>
          <a:p>
            <a:pPr algn="r" rtl="1">
              <a:lnSpc>
                <a:spcPct val="100000"/>
              </a:lnSpc>
              <a:defRPr/>
            </a:pPr>
            <a:r>
              <a:rPr lang="fa-IR" sz="2400" dirty="0" smtClean="0">
                <a:solidFill>
                  <a:schemeClr val="tx1"/>
                </a:solidFill>
                <a:latin typeface="2  Zar"/>
                <a:cs typeface="B Mitra" pitchFamily="2" charset="-78"/>
              </a:rPr>
              <a:t>            </a:t>
            </a:r>
            <a:r>
              <a:rPr lang="ar-SA" sz="2400" dirty="0" smtClean="0">
                <a:solidFill>
                  <a:schemeClr val="tx1"/>
                </a:solidFill>
                <a:latin typeface="2  Zar"/>
                <a:cs typeface="B Mitra" pitchFamily="2" charset="-78"/>
              </a:rPr>
              <a:t>این نظریه علاوه بر فرآیند ارضا</a:t>
            </a:r>
            <a:r>
              <a:rPr lang="en-US" sz="2400" dirty="0" smtClean="0">
                <a:solidFill>
                  <a:schemeClr val="tx1"/>
                </a:solidFill>
                <a:latin typeface="2  Zar"/>
                <a:cs typeface="B Mitra" pitchFamily="2" charset="-78"/>
              </a:rPr>
              <a:t> </a:t>
            </a:r>
            <a:r>
              <a:rPr lang="en-US" sz="2400" dirty="0" smtClean="0">
                <a:solidFill>
                  <a:schemeClr val="tx1"/>
                </a:solidFill>
                <a:latin typeface="Arial" panose="020B0604020202020204" pitchFamily="34" charset="0"/>
                <a:cs typeface="B Mitra" pitchFamily="2" charset="-78"/>
              </a:rPr>
              <a:t>–</a:t>
            </a:r>
            <a:r>
              <a:rPr lang="en-US" sz="2400" dirty="0" smtClean="0">
                <a:solidFill>
                  <a:schemeClr val="tx1"/>
                </a:solidFill>
                <a:latin typeface="2  Zar"/>
                <a:cs typeface="B Mitra" pitchFamily="2" charset="-78"/>
              </a:rPr>
              <a:t> </a:t>
            </a:r>
            <a:r>
              <a:rPr lang="ar-SA" sz="2400" dirty="0" smtClean="0">
                <a:solidFill>
                  <a:schemeClr val="tx1"/>
                </a:solidFill>
                <a:latin typeface="2  Zar"/>
                <a:cs typeface="B Mitra" pitchFamily="2" charset="-78"/>
              </a:rPr>
              <a:t>پیشرفت ، مبتنی بر این است که یک نوع تداوم نیاز وجود دارد </a:t>
            </a:r>
            <a:r>
              <a:rPr lang="en-US" sz="2400" dirty="0" smtClean="0">
                <a:solidFill>
                  <a:schemeClr val="tx1"/>
                </a:solidFill>
                <a:latin typeface="2  Zar"/>
                <a:cs typeface="B Mitra" pitchFamily="2" charset="-78"/>
              </a:rPr>
              <a:t>.</a:t>
            </a:r>
            <a:r>
              <a:rPr lang="en-US" sz="2400" dirty="0" smtClean="0">
                <a:solidFill>
                  <a:schemeClr val="tx1"/>
                </a:solidFill>
                <a:latin typeface="Arial" panose="020B0604020202020204" pitchFamily="34" charset="0"/>
                <a:cs typeface="B Mitra" pitchFamily="2" charset="-78"/>
              </a:rPr>
              <a:t/>
            </a:r>
            <a:br>
              <a:rPr lang="en-US" sz="2400" dirty="0" smtClean="0">
                <a:solidFill>
                  <a:schemeClr val="tx1"/>
                </a:solidFill>
                <a:latin typeface="Arial" panose="020B0604020202020204" pitchFamily="34" charset="0"/>
                <a:cs typeface="B Mitra" pitchFamily="2" charset="-78"/>
              </a:rPr>
            </a:br>
            <a:r>
              <a:rPr lang="fa-IR" sz="2400" dirty="0" smtClean="0">
                <a:solidFill>
                  <a:schemeClr val="tx1"/>
                </a:solidFill>
                <a:latin typeface="2  Zar"/>
                <a:cs typeface="B Mitra" pitchFamily="2" charset="-78"/>
              </a:rPr>
              <a:t>       </a:t>
            </a:r>
            <a:r>
              <a:rPr lang="ar-SA" sz="2400" dirty="0" smtClean="0">
                <a:solidFill>
                  <a:schemeClr val="tx1"/>
                </a:solidFill>
                <a:latin typeface="2  Zar"/>
                <a:cs typeface="B Mitra" pitchFamily="2" charset="-78"/>
              </a:rPr>
              <a:t>نظریه ی آلدرفر از دو جهت</a:t>
            </a:r>
            <a:r>
              <a:rPr lang="en-US" sz="2400" dirty="0" smtClean="0">
                <a:solidFill>
                  <a:schemeClr val="tx1"/>
                </a:solidFill>
                <a:latin typeface="Arial" panose="020B0604020202020204" pitchFamily="34" charset="0"/>
                <a:cs typeface="B Mitra" pitchFamily="2" charset="-78"/>
              </a:rPr>
              <a:t> </a:t>
            </a:r>
            <a:r>
              <a:rPr lang="en-US" sz="2400" dirty="0" smtClean="0">
                <a:solidFill>
                  <a:schemeClr val="tx1"/>
                </a:solidFill>
                <a:latin typeface="2  Zar"/>
                <a:cs typeface="B Mitra" pitchFamily="2" charset="-78"/>
              </a:rPr>
              <a:t> </a:t>
            </a:r>
            <a:r>
              <a:rPr lang="ar-SA" sz="2400" dirty="0" smtClean="0">
                <a:solidFill>
                  <a:schemeClr val="tx1"/>
                </a:solidFill>
                <a:latin typeface="2  Zar"/>
                <a:cs typeface="B Mitra" pitchFamily="2" charset="-78"/>
              </a:rPr>
              <a:t>با نظریه ی مازلو فرق دارد</a:t>
            </a:r>
            <a:r>
              <a:rPr lang="en-US" sz="2400" dirty="0" smtClean="0">
                <a:solidFill>
                  <a:schemeClr val="tx1"/>
                </a:solidFill>
                <a:latin typeface="2  Zar"/>
                <a:cs typeface="B Mitra" pitchFamily="2" charset="-78"/>
              </a:rPr>
              <a:t> .</a:t>
            </a:r>
            <a:r>
              <a:rPr lang="en-US" sz="2400" dirty="0" smtClean="0">
                <a:solidFill>
                  <a:schemeClr val="tx1"/>
                </a:solidFill>
                <a:latin typeface="Arial" panose="020B0604020202020204" pitchFamily="34" charset="0"/>
                <a:cs typeface="B Mitra" pitchFamily="2" charset="-78"/>
              </a:rPr>
              <a:t/>
            </a:r>
            <a:br>
              <a:rPr lang="en-US" sz="2400" dirty="0" smtClean="0">
                <a:solidFill>
                  <a:schemeClr val="tx1"/>
                </a:solidFill>
                <a:latin typeface="Arial" panose="020B0604020202020204" pitchFamily="34" charset="0"/>
                <a:cs typeface="B Mitra" pitchFamily="2" charset="-78"/>
              </a:rPr>
            </a:br>
            <a:r>
              <a:rPr lang="ar-SA" sz="2400" dirty="0" smtClean="0">
                <a:solidFill>
                  <a:schemeClr val="tx1"/>
                </a:solidFill>
                <a:latin typeface="2  Zar"/>
                <a:cs typeface="B Mitra" pitchFamily="2" charset="-78"/>
              </a:rPr>
              <a:t>نخست مازلو معتقد است که پیشرفت از یک سطح به سطح بالاتر بستگی به تامین نسبی نیاز سطح پائین تر دارد</a:t>
            </a:r>
            <a:r>
              <a:rPr lang="en-US" sz="2400" dirty="0" smtClean="0">
                <a:solidFill>
                  <a:schemeClr val="tx1"/>
                </a:solidFill>
                <a:latin typeface="2  Zar"/>
                <a:cs typeface="B Mitra" pitchFamily="2" charset="-78"/>
              </a:rPr>
              <a:t>.</a:t>
            </a:r>
            <a:endParaRPr lang="en-US" sz="2400" dirty="0" smtClean="0">
              <a:solidFill>
                <a:schemeClr val="tx1"/>
              </a:solidFill>
              <a:latin typeface="Arial" panose="020B0604020202020204" pitchFamily="34" charset="0"/>
              <a:cs typeface="B Mitr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fa-IR" dirty="0" smtClean="0"/>
              <a:t>رویکرد شناختی:</a:t>
            </a:r>
            <a:endParaRPr lang="en-US" dirty="0"/>
          </a:p>
        </p:txBody>
      </p:sp>
      <p:sp>
        <p:nvSpPr>
          <p:cNvPr id="31747" name="Content Placeholder 2"/>
          <p:cNvSpPr>
            <a:spLocks noGrp="1"/>
          </p:cNvSpPr>
          <p:nvPr>
            <p:ph idx="1"/>
          </p:nvPr>
        </p:nvSpPr>
        <p:spPr>
          <a:xfrm>
            <a:off x="822325" y="1846263"/>
            <a:ext cx="7543800" cy="4402137"/>
          </a:xfrm>
        </p:spPr>
        <p:txBody>
          <a:bodyPr/>
          <a:lstStyle/>
          <a:p>
            <a:pPr algn="r" rtl="1" eaLnBrk="1" hangingPunct="1">
              <a:lnSpc>
                <a:spcPct val="150000"/>
              </a:lnSpc>
            </a:pPr>
            <a:r>
              <a:rPr lang="fa-IR" altLang="en-US" sz="2400" smtClean="0"/>
              <a:t>مطابق با این دیدگاه افکار دانش آموزان انگیزش آنها را هدایت میکند. این علاقه بر دیدگاه هایی مانند انگیزش درونی دانش آموز برای پیشرفت اسنادهای آنها و باورشان به اینکه آنها می توانند به طور موثری محیط شان را کنترل کنند، متمرکز است.این دیدگاه بر اهمیت هدف، برنامه ریزی و ووارسی پیشرفت به سمت هدف تاکید می کند.</a:t>
            </a:r>
          </a:p>
          <a:p>
            <a:pPr algn="r" rtl="1" eaLnBrk="1" hangingPunct="1">
              <a:lnSpc>
                <a:spcPct val="150000"/>
              </a:lnSpc>
            </a:pPr>
            <a:r>
              <a:rPr lang="fa-IR" altLang="en-US" sz="2400" smtClean="0"/>
              <a:t>دیدگاه رفتارگرا: مشوق های بیرونی</a:t>
            </a:r>
          </a:p>
          <a:p>
            <a:pPr algn="r" rtl="1" eaLnBrk="1" hangingPunct="1">
              <a:lnSpc>
                <a:spcPct val="150000"/>
              </a:lnSpc>
            </a:pPr>
            <a:r>
              <a:rPr lang="fa-IR" altLang="en-US" sz="2400" smtClean="0"/>
              <a:t>دیدگاه شناخت گرا: مشوق های درونی </a:t>
            </a:r>
            <a:endParaRPr lang="en-US" altLang="en-US" sz="2400" smtClean="0">
              <a:cs typeface="Arial" pitchFamily="34" charset="0"/>
            </a:endParaRPr>
          </a:p>
        </p:txBody>
      </p:sp>
      <p:sp>
        <p:nvSpPr>
          <p:cNvPr id="4" name="Slide Number Placeholder 3"/>
          <p:cNvSpPr>
            <a:spLocks noGrp="1"/>
          </p:cNvSpPr>
          <p:nvPr>
            <p:ph type="sldNum" sz="quarter" idx="12"/>
          </p:nvPr>
        </p:nvSpPr>
        <p:spPr/>
        <p:txBody>
          <a:bodyPr/>
          <a:lstStyle/>
          <a:p>
            <a:fld id="{EFCFBC1B-58CB-4B68-9B8B-48F8BD89BF89}" type="slidenum">
              <a:rPr lang="ar-SA"/>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fa-IR" sz="2800" dirty="0" smtClean="0"/>
              <a:t>آر. دبلیو . وایت</a:t>
            </a:r>
            <a:endParaRPr lang="en-US" sz="2800" dirty="0"/>
          </a:p>
        </p:txBody>
      </p:sp>
      <p:sp>
        <p:nvSpPr>
          <p:cNvPr id="32771" name="Content Placeholder 2"/>
          <p:cNvSpPr>
            <a:spLocks noGrp="1"/>
          </p:cNvSpPr>
          <p:nvPr>
            <p:ph idx="1"/>
          </p:nvPr>
        </p:nvSpPr>
        <p:spPr/>
        <p:txBody>
          <a:bodyPr/>
          <a:lstStyle/>
          <a:p>
            <a:pPr algn="r" rtl="1" eaLnBrk="1" hangingPunct="1">
              <a:lnSpc>
                <a:spcPct val="150000"/>
              </a:lnSpc>
            </a:pPr>
            <a:r>
              <a:rPr lang="fa-IR" altLang="en-US" sz="2400" smtClean="0"/>
              <a:t>وایت مفهوم انگیزش شایستگی (</a:t>
            </a:r>
            <a:r>
              <a:rPr lang="en-US" altLang="en-US" sz="2400" smtClean="0">
                <a:cs typeface="Arial" pitchFamily="34" charset="0"/>
              </a:rPr>
              <a:t>competence  motivation</a:t>
            </a:r>
            <a:r>
              <a:rPr lang="fa-IR" altLang="en-US" sz="2400" smtClean="0"/>
              <a:t>) را مطرح کرد. به این نکته اشاره دارد که افراد برانگیخته می شوند تا به طور موثری با محیطشان کنار آیند و بر دنیای پیرامون خود تسلط یابند و اطلاعات را با کارامدی پردازش نمایند.</a:t>
            </a:r>
          </a:p>
          <a:p>
            <a:pPr algn="r" rtl="1" eaLnBrk="1" hangingPunct="1">
              <a:lnSpc>
                <a:spcPct val="150000"/>
              </a:lnSpc>
            </a:pPr>
            <a:r>
              <a:rPr lang="fa-IR" altLang="en-US" sz="2400" smtClean="0"/>
              <a:t>وایت معتقد است افراد این کارها را نه به دلیل مزیت نیازهای زیستی، بلکه به دلیل انگیزش درونی برای تعامل موثر با محیط انجام می دهند</a:t>
            </a:r>
            <a:r>
              <a:rPr lang="fa-IR" altLang="en-US" smtClean="0"/>
              <a:t>.</a:t>
            </a:r>
            <a:endParaRPr lang="en-US" altLang="en-US" smtClean="0">
              <a:cs typeface="Arial" pitchFamily="34" charset="0"/>
            </a:endParaRPr>
          </a:p>
        </p:txBody>
      </p:sp>
      <p:sp>
        <p:nvSpPr>
          <p:cNvPr id="4" name="Slide Number Placeholder 3"/>
          <p:cNvSpPr>
            <a:spLocks noGrp="1"/>
          </p:cNvSpPr>
          <p:nvPr>
            <p:ph type="sldNum" sz="quarter" idx="12"/>
          </p:nvPr>
        </p:nvSpPr>
        <p:spPr/>
        <p:txBody>
          <a:bodyPr/>
          <a:lstStyle/>
          <a:p>
            <a:fld id="{C4E64FA4-BD70-430F-AB1C-68DC0C7E6B7A}" type="slidenum">
              <a:rPr lang="ar-SA"/>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fa-IR" dirty="0" smtClean="0"/>
              <a:t>نظریه اجتماعی- فرهنگی:</a:t>
            </a:r>
            <a:r>
              <a:rPr lang="en-US" sz="2700" dirty="0" smtClean="0"/>
              <a:t/>
            </a:r>
            <a:br>
              <a:rPr lang="en-US" sz="2700" dirty="0" smtClean="0"/>
            </a:br>
            <a:r>
              <a:rPr lang="fa-IR" sz="2700" dirty="0"/>
              <a:t>(ميان گرايي بين درون گرايي و برون گرايي )</a:t>
            </a:r>
            <a:endParaRPr lang="en-US" sz="2700" dirty="0"/>
          </a:p>
        </p:txBody>
      </p:sp>
      <p:sp>
        <p:nvSpPr>
          <p:cNvPr id="33795" name="Content Placeholder 2"/>
          <p:cNvSpPr>
            <a:spLocks noGrp="1"/>
          </p:cNvSpPr>
          <p:nvPr>
            <p:ph idx="1"/>
          </p:nvPr>
        </p:nvSpPr>
        <p:spPr/>
        <p:txBody>
          <a:bodyPr/>
          <a:lstStyle/>
          <a:p>
            <a:pPr marL="0" indent="0" algn="r" rtl="1" eaLnBrk="1" hangingPunct="1">
              <a:lnSpc>
                <a:spcPct val="150000"/>
              </a:lnSpc>
              <a:buFont typeface="Calibri" pitchFamily="34" charset="0"/>
              <a:buNone/>
            </a:pPr>
            <a:r>
              <a:rPr lang="fa-IR" altLang="en-US" sz="2400" smtClean="0"/>
              <a:t>بنا به این رویکرد منبع انگیزشی مهم برای بعضی  افراد  بودن با دیگران و داشتن رابطه ی دوستانه متقابل با آنان است.مفهوم نزدیک به این رویکرد نیاز پیوند جویی(</a:t>
            </a:r>
            <a:r>
              <a:rPr lang="en-US" altLang="en-US" sz="2400" smtClean="0">
                <a:cs typeface="Arial" pitchFamily="34" charset="0"/>
              </a:rPr>
              <a:t>affiliation need</a:t>
            </a:r>
            <a:r>
              <a:rPr lang="fa-IR" altLang="en-US" sz="2400" smtClean="0"/>
              <a:t>) یا نیاز پیوستگی(</a:t>
            </a:r>
            <a:r>
              <a:rPr lang="en-US" altLang="en-US" sz="2400" smtClean="0">
                <a:cs typeface="Arial" pitchFamily="34" charset="0"/>
              </a:rPr>
              <a:t> related need</a:t>
            </a:r>
            <a:r>
              <a:rPr lang="fa-IR" altLang="en-US" sz="2400" smtClean="0"/>
              <a:t>)</a:t>
            </a:r>
            <a:r>
              <a:rPr lang="en-US" altLang="en-US" sz="2400" smtClean="0">
                <a:cs typeface="Arial" pitchFamily="34" charset="0"/>
              </a:rPr>
              <a:t> </a:t>
            </a:r>
            <a:r>
              <a:rPr lang="fa-IR" altLang="en-US" sz="2400" smtClean="0"/>
              <a:t>است. به عنوان مثال:</a:t>
            </a:r>
          </a:p>
          <a:p>
            <a:pPr marL="0" indent="0" algn="r" rtl="1" eaLnBrk="1" hangingPunct="1">
              <a:lnSpc>
                <a:spcPct val="150000"/>
              </a:lnSpc>
              <a:buFont typeface="Calibri" pitchFamily="34" charset="0"/>
              <a:buNone/>
            </a:pPr>
            <a:r>
              <a:rPr lang="fa-IR" altLang="en-US" sz="2400" smtClean="0"/>
              <a:t>دانش آموز دارای نیاز به پیوند جویی سطح پایین ترجیح می دهد که تنها کار کند در حالی که دانش آموزان برخوردار از نیاز به پیوند جویی سطح بالا کار در گروه های کوچک را بر می گزیینند.</a:t>
            </a:r>
          </a:p>
        </p:txBody>
      </p:sp>
      <p:sp>
        <p:nvSpPr>
          <p:cNvPr id="4" name="Slide Number Placeholder 3"/>
          <p:cNvSpPr>
            <a:spLocks noGrp="1"/>
          </p:cNvSpPr>
          <p:nvPr>
            <p:ph type="sldNum" sz="quarter" idx="12"/>
          </p:nvPr>
        </p:nvSpPr>
        <p:spPr/>
        <p:txBody>
          <a:bodyPr/>
          <a:lstStyle/>
          <a:p>
            <a:fld id="{9AA730F8-3821-442F-9D93-1565D57E7B8C}" type="slidenum">
              <a:rPr lang="ar-SA"/>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87338"/>
            <a:ext cx="7543800" cy="968375"/>
          </a:xfrm>
        </p:spPr>
        <p:txBody>
          <a:bodyPr/>
          <a:lstStyle/>
          <a:p>
            <a:pPr algn="ctr" eaLnBrk="1" hangingPunct="1">
              <a:defRPr/>
            </a:pPr>
            <a:r>
              <a:rPr lang="fa-IR" sz="2800" b="1" dirty="0"/>
              <a:t>نظريه ي انگيزشي نسبت دادن</a:t>
            </a:r>
            <a:endParaRPr lang="en-US" sz="2800" dirty="0"/>
          </a:p>
        </p:txBody>
      </p:sp>
      <p:sp>
        <p:nvSpPr>
          <p:cNvPr id="34819" name="Content Placeholder 2"/>
          <p:cNvSpPr>
            <a:spLocks noGrp="1"/>
          </p:cNvSpPr>
          <p:nvPr>
            <p:ph idx="1"/>
          </p:nvPr>
        </p:nvSpPr>
        <p:spPr/>
        <p:txBody>
          <a:bodyPr/>
          <a:lstStyle/>
          <a:p>
            <a:pPr algn="r" rtl="1" eaLnBrk="1" hangingPunct="1"/>
            <a:r>
              <a:rPr lang="fa-IR" altLang="en-US" smtClean="0"/>
              <a:t>بنابه نظریه نسبت دادن (اسناد </a:t>
            </a:r>
            <a:r>
              <a:rPr lang="en-US" altLang="en-US" smtClean="0">
                <a:cs typeface="Arial" pitchFamily="34" charset="0"/>
              </a:rPr>
              <a:t> attribution</a:t>
            </a:r>
            <a:r>
              <a:rPr lang="fa-IR" altLang="en-US" smtClean="0"/>
              <a:t>) چگونگی ادراک و تفسیر فرد از علت های موفقیت و شکست خودش از تعیین کننده های اصلی انگیزش به حساب می آیند.</a:t>
            </a:r>
          </a:p>
          <a:p>
            <a:pPr algn="r" rtl="1" eaLnBrk="1" hangingPunct="1"/>
            <a:r>
              <a:rPr lang="fa-IR" altLang="en-US" smtClean="0"/>
              <a:t>جنبه های نسبت دادن:</a:t>
            </a:r>
          </a:p>
          <a:p>
            <a:pPr algn="r" rtl="1" eaLnBrk="1" hangingPunct="1"/>
            <a:r>
              <a:rPr lang="fa-IR" altLang="en-US" smtClean="0"/>
              <a:t>1. مکان کنترل: یعنی موقعیت یا منبع علت موفقیت و شکست در رابطه با فرد( درونی یا بیرونی)</a:t>
            </a:r>
          </a:p>
          <a:p>
            <a:pPr algn="r" rtl="1" eaLnBrk="1" hangingPunct="1"/>
            <a:r>
              <a:rPr lang="fa-IR" altLang="en-US" smtClean="0"/>
              <a:t>2. وضعیت پایداری: یعنی ثابت یا متغییر بودن علت های موفقیت و شکست( پایدار یا ناپایدار)</a:t>
            </a:r>
          </a:p>
          <a:p>
            <a:pPr algn="r" rtl="1" eaLnBrk="1" hangingPunct="1"/>
            <a:r>
              <a:rPr lang="fa-IR" altLang="en-US" smtClean="0"/>
              <a:t>3. کنترل پذیری: یعنی ثابت یا متغییر بودن علت های موفقیت و شکست( پایدارز و ناپایدار).</a:t>
            </a:r>
            <a:endParaRPr lang="en-US" altLang="en-US" smtClean="0">
              <a:cs typeface="Arial" pitchFamily="34" charset="0"/>
            </a:endParaRPr>
          </a:p>
        </p:txBody>
      </p:sp>
      <p:sp>
        <p:nvSpPr>
          <p:cNvPr id="4" name="Slide Number Placeholder 3"/>
          <p:cNvSpPr>
            <a:spLocks noGrp="1"/>
          </p:cNvSpPr>
          <p:nvPr>
            <p:ph type="sldNum" sz="quarter" idx="12"/>
          </p:nvPr>
        </p:nvSpPr>
        <p:spPr/>
        <p:txBody>
          <a:bodyPr/>
          <a:lstStyle/>
          <a:p>
            <a:fld id="{8A6D9D4B-6E40-46EF-82C9-EDD106250192}" type="slidenum">
              <a:rPr lang="ar-SA"/>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t/>
            </a:r>
            <a:br>
              <a:rPr lang="en-US" dirty="0"/>
            </a:br>
            <a:r>
              <a:rPr lang="fa-IR" dirty="0" smtClean="0"/>
              <a:t>تعریف انگیزش</a:t>
            </a:r>
            <a:endParaRPr lang="en-US" dirty="0"/>
          </a:p>
        </p:txBody>
      </p:sp>
      <p:sp>
        <p:nvSpPr>
          <p:cNvPr id="16387" name="Content Placeholder 2"/>
          <p:cNvSpPr>
            <a:spLocks noGrp="1"/>
          </p:cNvSpPr>
          <p:nvPr>
            <p:ph idx="1"/>
          </p:nvPr>
        </p:nvSpPr>
        <p:spPr/>
        <p:txBody>
          <a:bodyPr/>
          <a:lstStyle/>
          <a:p>
            <a:pPr algn="r" eaLnBrk="1" hangingPunct="1">
              <a:lnSpc>
                <a:spcPct val="150000"/>
              </a:lnSpc>
            </a:pPr>
            <a:r>
              <a:rPr lang="fa-IR" altLang="en-US" sz="2400" smtClean="0"/>
              <a:t>انگیزش به نیروی ایجاد کننده ، نگهدارنده و هدایت کننده رفتار گفته می شود اما انگیزه به صورت نیاز یا خواست ویژه ای که انگیزش را موجب می شود تعریف شده است.</a:t>
            </a:r>
          </a:p>
          <a:p>
            <a:pPr algn="r" eaLnBrk="1" hangingPunct="1">
              <a:lnSpc>
                <a:spcPct val="150000"/>
              </a:lnSpc>
            </a:pPr>
            <a:r>
              <a:rPr lang="fa-IR" altLang="en-US" sz="2400" smtClean="0"/>
              <a:t>انگیزه دقیق تر از انگیزش است به این صورت که انگیزش عامل کلی مولد رفتار اما انگیزه را علت اختصاصی یک رفتار خاص به حساب آورد.انگیزه بیشتر در اشاره به رفتار انسان به کار می رود</a:t>
            </a:r>
            <a:r>
              <a:rPr lang="fa-IR" altLang="en-US" smtClean="0"/>
              <a:t>.</a:t>
            </a:r>
            <a:endParaRPr lang="en-US" altLang="en-US" smtClean="0">
              <a:cs typeface="Arial" pitchFamily="34" charset="0"/>
            </a:endParaRPr>
          </a:p>
        </p:txBody>
      </p:sp>
      <p:sp>
        <p:nvSpPr>
          <p:cNvPr id="4" name="Slide Number Placeholder 3"/>
          <p:cNvSpPr>
            <a:spLocks noGrp="1"/>
          </p:cNvSpPr>
          <p:nvPr>
            <p:ph type="sldNum" sz="quarter" idx="12"/>
          </p:nvPr>
        </p:nvSpPr>
        <p:spPr/>
        <p:txBody>
          <a:bodyPr/>
          <a:lstStyle/>
          <a:p>
            <a:fld id="{F36DEFC5-31FA-4B8E-925B-7DBA878C2BD4}" type="slidenum">
              <a:rPr lang="ar-SA"/>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fa-IR" sz="3200" dirty="0" smtClean="0"/>
              <a:t>انتساب برای موفقیت و شکست:</a:t>
            </a:r>
            <a:br>
              <a:rPr lang="fa-IR" sz="3200" dirty="0" smtClean="0"/>
            </a:br>
            <a:endParaRPr lang="en-US" sz="3200" dirty="0"/>
          </a:p>
        </p:txBody>
      </p:sp>
      <p:sp>
        <p:nvSpPr>
          <p:cNvPr id="35843" name="Content Placeholder 2"/>
          <p:cNvSpPr>
            <a:spLocks noGrp="1"/>
          </p:cNvSpPr>
          <p:nvPr>
            <p:ph idx="1"/>
          </p:nvPr>
        </p:nvSpPr>
        <p:spPr/>
        <p:txBody>
          <a:bodyPr/>
          <a:lstStyle/>
          <a:p>
            <a:pPr algn="r" rtl="1" eaLnBrk="1" hangingPunct="1">
              <a:lnSpc>
                <a:spcPct val="150000"/>
              </a:lnSpc>
            </a:pPr>
            <a:r>
              <a:rPr lang="fa-IR" altLang="en-US" smtClean="0"/>
              <a:t>نظریه انتساب عمدتا به چهار توجیه برای موفقیت و شکست در موقعیت های پیشرفتی می پردازد:</a:t>
            </a:r>
          </a:p>
          <a:p>
            <a:pPr algn="r" rtl="1" eaLnBrk="1" hangingPunct="1">
              <a:lnSpc>
                <a:spcPct val="150000"/>
              </a:lnSpc>
            </a:pPr>
            <a:r>
              <a:rPr lang="fa-IR" altLang="en-US" smtClean="0"/>
              <a:t>توانایی، تلاش، دشواری تکلیف و شانس.</a:t>
            </a:r>
          </a:p>
          <a:p>
            <a:pPr algn="r" rtl="1" eaLnBrk="1" hangingPunct="1">
              <a:lnSpc>
                <a:spcPct val="150000"/>
              </a:lnSpc>
            </a:pPr>
            <a:r>
              <a:rPr lang="fa-IR" altLang="en-US" smtClean="0"/>
              <a:t>انتساب های توانایی و تلاش درونی هستند و انتساب های دشواری تکلیف و شانس بیرونی هستند. بدین معنی که: توانایی حالت نسبتا پایدار و تغییر ناپذیر است، تلاش می تواند تغییر کند. همینطور دشواری تکلیف ، اصولا ویزگی پایدار است و حالی که شانس ناپایدار و کنترل ناپذیر است.</a:t>
            </a:r>
            <a:endParaRPr lang="en-US" altLang="en-US" smtClean="0">
              <a:cs typeface="Arial" pitchFamily="34" charset="0"/>
            </a:endParaRPr>
          </a:p>
        </p:txBody>
      </p:sp>
      <p:sp>
        <p:nvSpPr>
          <p:cNvPr id="4" name="Slide Number Placeholder 3"/>
          <p:cNvSpPr>
            <a:spLocks noGrp="1"/>
          </p:cNvSpPr>
          <p:nvPr>
            <p:ph type="sldNum" sz="quarter" idx="12"/>
          </p:nvPr>
        </p:nvSpPr>
        <p:spPr/>
        <p:txBody>
          <a:bodyPr/>
          <a:lstStyle/>
          <a:p>
            <a:fld id="{A0BA9FDC-92A8-45D6-A45D-03492299B797}" type="slidenum">
              <a:rPr lang="ar-SA"/>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dirty="0" smtClean="0"/>
              <a:t>نظریه انتظار</a:t>
            </a:r>
            <a:endParaRPr lang="en-US" dirty="0"/>
          </a:p>
        </p:txBody>
      </p:sp>
      <p:sp>
        <p:nvSpPr>
          <p:cNvPr id="36867" name="Content Placeholder 2"/>
          <p:cNvSpPr>
            <a:spLocks noGrp="1"/>
          </p:cNvSpPr>
          <p:nvPr>
            <p:ph idx="1"/>
          </p:nvPr>
        </p:nvSpPr>
        <p:spPr/>
        <p:txBody>
          <a:bodyPr/>
          <a:lstStyle/>
          <a:p>
            <a:pPr algn="just" rtl="1">
              <a:lnSpc>
                <a:spcPct val="150000"/>
              </a:lnSpc>
            </a:pPr>
            <a:r>
              <a:rPr lang="fa-IR" altLang="en-US" smtClean="0">
                <a:solidFill>
                  <a:schemeClr val="tx1"/>
                </a:solidFill>
              </a:rPr>
              <a:t>هم جنبه ي رفتاري دارد و هم جنبه ي شناختي</a:t>
            </a:r>
          </a:p>
          <a:p>
            <a:pPr algn="just" rtl="1">
              <a:lnSpc>
                <a:spcPct val="150000"/>
              </a:lnSpc>
            </a:pPr>
            <a:r>
              <a:rPr lang="fa-IR" altLang="en-US" smtClean="0">
                <a:solidFill>
                  <a:schemeClr val="tx1"/>
                </a:solidFill>
              </a:rPr>
              <a:t>                          ارزش تشويق × انتظار موفقيت =</a:t>
            </a:r>
            <a:r>
              <a:rPr lang="fa-IR" altLang="en-US" b="1" smtClean="0">
                <a:solidFill>
                  <a:schemeClr val="tx1"/>
                </a:solidFill>
              </a:rPr>
              <a:t> انگيزش</a:t>
            </a:r>
            <a:endParaRPr lang="fa-IR" altLang="en-US" smtClean="0">
              <a:solidFill>
                <a:schemeClr val="tx1"/>
              </a:solidFill>
            </a:endParaRPr>
          </a:p>
          <a:p>
            <a:pPr algn="just" rtl="1">
              <a:lnSpc>
                <a:spcPct val="150000"/>
              </a:lnSpc>
            </a:pPr>
            <a:r>
              <a:rPr lang="fa-IR" altLang="en-US" smtClean="0">
                <a:solidFill>
                  <a:schemeClr val="tx1"/>
                </a:solidFill>
              </a:rPr>
              <a:t>1) سطح انتظارشان در رابطه با اينكه تا چه حد آن كار با را موفقيت انجام خواهند داد .</a:t>
            </a:r>
          </a:p>
          <a:p>
            <a:pPr algn="just" rtl="1">
              <a:lnSpc>
                <a:spcPct val="150000"/>
              </a:lnSpc>
            </a:pPr>
            <a:r>
              <a:rPr lang="fa-IR" altLang="en-US" smtClean="0">
                <a:solidFill>
                  <a:schemeClr val="tx1"/>
                </a:solidFill>
              </a:rPr>
              <a:t>2) ميزان ارزشي كه براي انجام آن كار قائلند يا فايده و پاداشي كه از انجام آن كار نصيبشان مي شود . اگر دانش آموز يا دانشجويي بر اين باور باشد كه در امتحاني كه در پيش رو دارد موفق خواهد بود (انتظار بالا ) ، و اگر موفقيت در آن امتحان برايش مهم باشد 0ارزش بالا ) آنگاه انگيزش او نيز بالا خواهد بود .</a:t>
            </a:r>
          </a:p>
          <a:p>
            <a:pPr algn="just" rtl="1">
              <a:lnSpc>
                <a:spcPct val="150000"/>
              </a:lnSpc>
            </a:pPr>
            <a:r>
              <a:rPr lang="fa-IR" altLang="en-US" smtClean="0">
                <a:solidFill>
                  <a:schemeClr val="tx1"/>
                </a:solidFill>
              </a:rPr>
              <a:t> </a:t>
            </a:r>
          </a:p>
          <a:p>
            <a:pPr algn="just" rtl="1">
              <a:lnSpc>
                <a:spcPct val="150000"/>
              </a:lnSpc>
            </a:pPr>
            <a:endParaRPr lang="en-US" altLang="en-US" smtClean="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F9321E4D-7456-45FB-BF72-C2869A89573D}" type="slidenum">
              <a:rPr lang="ar-SA"/>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87338"/>
            <a:ext cx="7543800" cy="703262"/>
          </a:xfrm>
        </p:spPr>
        <p:txBody>
          <a:bodyPr/>
          <a:lstStyle/>
          <a:p>
            <a:pPr algn="ctr">
              <a:defRPr/>
            </a:pPr>
            <a:r>
              <a:rPr lang="fa-IR" sz="3200" b="1" dirty="0" smtClean="0"/>
              <a:t>نظريه ي انگيزش پیشرفت</a:t>
            </a:r>
            <a:endParaRPr lang="en-US" sz="3200" dirty="0"/>
          </a:p>
        </p:txBody>
      </p:sp>
      <p:sp>
        <p:nvSpPr>
          <p:cNvPr id="37891" name="Content Placeholder 2"/>
          <p:cNvSpPr>
            <a:spLocks noGrp="1"/>
          </p:cNvSpPr>
          <p:nvPr>
            <p:ph idx="1"/>
          </p:nvPr>
        </p:nvSpPr>
        <p:spPr>
          <a:xfrm>
            <a:off x="885825" y="990600"/>
            <a:ext cx="7543800" cy="4344988"/>
          </a:xfrm>
        </p:spPr>
        <p:txBody>
          <a:bodyPr/>
          <a:lstStyle/>
          <a:p>
            <a:pPr algn="just" rtl="1">
              <a:lnSpc>
                <a:spcPct val="150000"/>
              </a:lnSpc>
            </a:pPr>
            <a:r>
              <a:rPr lang="fa-IR" altLang="en-US" smtClean="0"/>
              <a:t>ميل يا اشتياق براي كسب موفقيت و شركت در فعاليتهايي است كه موفقيت در آنها به كوشش و توانايي مشخص وابسته است .اين افراد در يادگيري بر افراد كه از اين انگيزه بي بهره اند پيش مي گيرند .</a:t>
            </a:r>
          </a:p>
          <a:p>
            <a:pPr algn="just" rtl="1">
              <a:lnSpc>
                <a:spcPct val="150000"/>
              </a:lnSpc>
            </a:pPr>
            <a:r>
              <a:rPr lang="fa-IR" altLang="en-US" smtClean="0"/>
              <a:t>انگيزش پيشرفت در ابتدا تحت تجارب فرد در خانواده است اما پس از آنكه دانش آموز چند سالي در مدرسه كسب تجربه مي كند موفقيت و انگيزش بر يكديگر اثر مي گذارند . موفقيت ، اشتياق براي موفقيت بيشتر را سبب مي شود كه اين به نوبه خود موفقيت را به دنبال مي آورد . كسب توفيق در تكاليف چالش انگيز براي اين افراد مهم و افتخار آميز است . همچنين انجام تكاليف بسيار دشوار نيز مورد علاقه افراد داراي انگيزه ي پيشرفت سطح بالا قرار نمي گيرد . علت آن است كه انجام كاليف خيلي ساده افتخاري نصيب فرد نمي كند و تكاليف بسيار دشوار معمولاً‌به شكست منجر مي شوند و اين نيز افتخاري نصيب فرد نمي سازد . </a:t>
            </a:r>
            <a:endParaRPr lang="en-US" altLang="en-US" smtClean="0">
              <a:cs typeface="Arial" pitchFamily="34" charset="0"/>
            </a:endParaRPr>
          </a:p>
        </p:txBody>
      </p:sp>
      <p:sp>
        <p:nvSpPr>
          <p:cNvPr id="4" name="Slide Number Placeholder 3"/>
          <p:cNvSpPr>
            <a:spLocks noGrp="1"/>
          </p:cNvSpPr>
          <p:nvPr>
            <p:ph type="sldNum" sz="quarter" idx="12"/>
          </p:nvPr>
        </p:nvSpPr>
        <p:spPr/>
        <p:txBody>
          <a:bodyPr/>
          <a:lstStyle/>
          <a:p>
            <a:fld id="{2F95DC55-E56F-4D30-ADBB-8B92F4A5AAFD}" type="slidenum">
              <a:rPr lang="ar-SA"/>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fa-IR" sz="3600" dirty="0" smtClean="0"/>
              <a:t>فنون ایجاد انگیزش</a:t>
            </a:r>
            <a:endParaRPr lang="en-US" sz="3600" dirty="0"/>
          </a:p>
        </p:txBody>
      </p:sp>
      <p:sp>
        <p:nvSpPr>
          <p:cNvPr id="38915" name="Content Placeholder 2"/>
          <p:cNvSpPr>
            <a:spLocks noGrp="1"/>
          </p:cNvSpPr>
          <p:nvPr>
            <p:ph idx="1"/>
          </p:nvPr>
        </p:nvSpPr>
        <p:spPr/>
        <p:txBody>
          <a:bodyPr/>
          <a:lstStyle/>
          <a:p>
            <a:pPr algn="r" rtl="1" eaLnBrk="1" hangingPunct="1">
              <a:lnSpc>
                <a:spcPct val="200000"/>
              </a:lnSpc>
            </a:pPr>
            <a:r>
              <a:rPr lang="fa-IR" altLang="en-US" smtClean="0"/>
              <a:t>بهترین راه ایجاد انگیزش در یادگیرندگان نسبت به یادگیری بهبود شرایط یادگیری و افزایش سطح کیفیت روش های آموزشی است. از این طریق یادگیرندگان در یادگیری به موفقیت بیشتر می رسند و این کسب موفقیت علاقه و انگیزش آنها را نسبت به یادگیری مطالب تازه افزایش می دهد.</a:t>
            </a:r>
            <a:endParaRPr lang="en-US" altLang="en-US" smtClean="0">
              <a:cs typeface="Arial" pitchFamily="34" charset="0"/>
            </a:endParaRPr>
          </a:p>
        </p:txBody>
      </p:sp>
      <p:sp>
        <p:nvSpPr>
          <p:cNvPr id="4" name="Slide Number Placeholder 3"/>
          <p:cNvSpPr>
            <a:spLocks noGrp="1"/>
          </p:cNvSpPr>
          <p:nvPr>
            <p:ph type="sldNum" sz="quarter" idx="12"/>
          </p:nvPr>
        </p:nvSpPr>
        <p:spPr/>
        <p:txBody>
          <a:bodyPr/>
          <a:lstStyle/>
          <a:p>
            <a:fld id="{4645D893-3640-4026-8254-327F20B63949}" type="slidenum">
              <a:rPr lang="ar-SA"/>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4"/>
          <p:cNvSpPr>
            <a:spLocks noGrp="1" noChangeArrowheads="1"/>
          </p:cNvSpPr>
          <p:nvPr>
            <p:ph type="title"/>
          </p:nvPr>
        </p:nvSpPr>
        <p:spPr>
          <a:xfrm>
            <a:off x="760413" y="227013"/>
            <a:ext cx="8231187" cy="1143000"/>
          </a:xfrm>
        </p:spPr>
        <p:txBody>
          <a:bodyPr/>
          <a:lstStyle/>
          <a:p>
            <a:pPr algn="ctr" eaLnBrk="1" fontAlgn="auto" hangingPunct="1">
              <a:spcAft>
                <a:spcPts val="0"/>
              </a:spcAft>
              <a:defRPr/>
            </a:pPr>
            <a:r>
              <a:rPr lang="fa-IR" sz="2800" dirty="0" smtClean="0">
                <a:solidFill>
                  <a:srgbClr val="000099"/>
                </a:solidFill>
                <a:cs typeface="B Titr" pitchFamily="2" charset="-78"/>
              </a:rPr>
              <a:t>عوامل مؤثر بر انگيزش تحصيلي دانش آموزان </a:t>
            </a:r>
            <a:endParaRPr lang="en-US" sz="2800" dirty="0" smtClean="0">
              <a:solidFill>
                <a:srgbClr val="000099"/>
              </a:solidFill>
              <a:cs typeface="B Titr" pitchFamily="2" charset="-78"/>
            </a:endParaRPr>
          </a:p>
        </p:txBody>
      </p:sp>
      <p:sp>
        <p:nvSpPr>
          <p:cNvPr id="1039" name="Rectangle 5"/>
          <p:cNvSpPr>
            <a:spLocks noGrp="1" noChangeArrowheads="1"/>
          </p:cNvSpPr>
          <p:nvPr>
            <p:ph sz="half" idx="1"/>
          </p:nvPr>
        </p:nvSpPr>
        <p:spPr>
          <a:xfrm>
            <a:off x="914400" y="2198688"/>
            <a:ext cx="4030663" cy="3862387"/>
          </a:xfrm>
        </p:spPr>
        <p:txBody>
          <a:bodyPr/>
          <a:lstStyle/>
          <a:p>
            <a:pPr algn="ctr" eaLnBrk="1" hangingPunct="1">
              <a:buFontTx/>
              <a:buNone/>
            </a:pPr>
            <a:endParaRPr lang="en-US" altLang="en-US" sz="2300" smtClean="0">
              <a:cs typeface="Arial" pitchFamily="34" charset="0"/>
            </a:endParaRPr>
          </a:p>
          <a:p>
            <a:pPr algn="ctr" eaLnBrk="1" hangingPunct="1">
              <a:buFontTx/>
              <a:buNone/>
            </a:pPr>
            <a:endParaRPr lang="en-US" altLang="en-US" sz="2300" smtClean="0">
              <a:cs typeface="Arial" pitchFamily="34" charset="0"/>
            </a:endParaRPr>
          </a:p>
        </p:txBody>
      </p:sp>
      <p:sp>
        <p:nvSpPr>
          <p:cNvPr id="1040" name="Slide Number Placeholder 6"/>
          <p:cNvSpPr>
            <a:spLocks noGrp="1"/>
          </p:cNvSpPr>
          <p:nvPr>
            <p:ph type="sldNum" sz="quarter" idx="12"/>
          </p:nvPr>
        </p:nvSpPr>
        <p:spPr bwMode="auto">
          <a:noFill/>
          <a:ln>
            <a:miter lim="800000"/>
            <a:headEnd/>
            <a:tailEnd/>
          </a:ln>
        </p:spPr>
        <p:txBody>
          <a:bodyPr/>
          <a:lstStyle/>
          <a:p>
            <a:fld id="{36CCEDEE-C4B9-4413-B657-BC313422C30C}" type="slidenum">
              <a:rPr lang="ar-SA" altLang="en-US" sz="1400">
                <a:solidFill>
                  <a:schemeClr val="tx1"/>
                </a:solidFill>
                <a:cs typeface="Arial" pitchFamily="34" charset="0"/>
              </a:rPr>
              <a:pPr/>
              <a:t>24</a:t>
            </a:fld>
            <a:endParaRPr lang="en-US" altLang="en-US" sz="1400">
              <a:solidFill>
                <a:schemeClr val="tx1"/>
              </a:solidFill>
              <a:cs typeface="Arial" pitchFamily="34" charset="0"/>
            </a:endParaRPr>
          </a:p>
        </p:txBody>
      </p:sp>
      <p:sp>
        <p:nvSpPr>
          <p:cNvPr id="2" name="AutoShape 8">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graphicFrame>
        <p:nvGraphicFramePr>
          <p:cNvPr id="1026" name="Diagram 10"/>
          <p:cNvGraphicFramePr>
            <a:graphicFrameLocks/>
          </p:cNvGraphicFramePr>
          <p:nvPr/>
        </p:nvGraphicFramePr>
        <p:xfrm>
          <a:off x="1905000" y="1838325"/>
          <a:ext cx="4343400" cy="4343400"/>
        </p:xfrm>
        <a:graphic>
          <a:graphicData uri="http://schemas.openxmlformats.org/drawingml/2006/compatibility">
            <com:legacyDrawing xmlns:com="http://schemas.openxmlformats.org/drawingml/2006/compatibility" spid="_x0000_s1026"/>
          </a:graphicData>
        </a:graphic>
      </p:graphicFrame>
      <p:sp>
        <p:nvSpPr>
          <p:cNvPr id="1042" name="AutoShape 20">
            <a:hlinkClick r:id="" action="ppaction://hlinkshowjump?jump=nextslide" highlightClick="1"/>
          </p:cNvPr>
          <p:cNvSpPr>
            <a:spLocks noChangeArrowheads="1"/>
          </p:cNvSpPr>
          <p:nvPr/>
        </p:nvSpPr>
        <p:spPr bwMode="auto">
          <a:xfrm>
            <a:off x="468313" y="119063"/>
            <a:ext cx="141287"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Rectangle 4"/>
          <p:cNvSpPr>
            <a:spLocks noGrp="1" noChangeArrowheads="1"/>
          </p:cNvSpPr>
          <p:nvPr>
            <p:ph type="title"/>
          </p:nvPr>
        </p:nvSpPr>
        <p:spPr>
          <a:xfrm>
            <a:off x="1217613" y="227013"/>
            <a:ext cx="8231187" cy="1143000"/>
          </a:xfrm>
        </p:spPr>
        <p:txBody>
          <a:bodyPr/>
          <a:lstStyle/>
          <a:p>
            <a:pPr eaLnBrk="1" fontAlgn="auto" hangingPunct="1">
              <a:spcAft>
                <a:spcPts val="0"/>
              </a:spcAft>
              <a:defRPr/>
            </a:pPr>
            <a:r>
              <a:rPr lang="fa-IR" sz="2800" smtClean="0">
                <a:solidFill>
                  <a:srgbClr val="000099"/>
                </a:solidFill>
                <a:cs typeface="B Titr" pitchFamily="2" charset="-78"/>
              </a:rPr>
              <a:t>عوامل اجتماعي مؤثر بر انگيزش تحصيلي دانش آموزان </a:t>
            </a:r>
            <a:endParaRPr lang="en-US" sz="2800" smtClean="0">
              <a:solidFill>
                <a:srgbClr val="000099"/>
              </a:solidFill>
              <a:cs typeface="B Titr" pitchFamily="2" charset="-78"/>
            </a:endParaRPr>
          </a:p>
        </p:txBody>
      </p:sp>
      <p:sp>
        <p:nvSpPr>
          <p:cNvPr id="2067" name="Rectangle 5"/>
          <p:cNvSpPr>
            <a:spLocks noGrp="1" noChangeArrowheads="1"/>
          </p:cNvSpPr>
          <p:nvPr>
            <p:ph sz="half" idx="1"/>
          </p:nvPr>
        </p:nvSpPr>
        <p:spPr>
          <a:xfrm>
            <a:off x="457200" y="1595438"/>
            <a:ext cx="4040188" cy="4537075"/>
          </a:xfrm>
        </p:spPr>
        <p:txBody>
          <a:bodyPr/>
          <a:lstStyle/>
          <a:p>
            <a:pPr algn="ctr" eaLnBrk="1" hangingPunct="1">
              <a:buFontTx/>
              <a:buNone/>
            </a:pPr>
            <a:endParaRPr lang="en-US" altLang="en-US" sz="2300" smtClean="0">
              <a:cs typeface="Arial" pitchFamily="34" charset="0"/>
            </a:endParaRPr>
          </a:p>
          <a:p>
            <a:pPr algn="ctr" eaLnBrk="1" hangingPunct="1">
              <a:buFontTx/>
              <a:buNone/>
            </a:pPr>
            <a:endParaRPr lang="en-US" altLang="en-US" sz="2300" smtClean="0">
              <a:cs typeface="Arial" pitchFamily="34" charset="0"/>
            </a:endParaRPr>
          </a:p>
        </p:txBody>
      </p:sp>
      <p:sp>
        <p:nvSpPr>
          <p:cNvPr id="2068" name="Slide Number Placeholder 6"/>
          <p:cNvSpPr>
            <a:spLocks noGrp="1"/>
          </p:cNvSpPr>
          <p:nvPr>
            <p:ph type="sldNum" sz="quarter" idx="12"/>
          </p:nvPr>
        </p:nvSpPr>
        <p:spPr bwMode="auto">
          <a:noFill/>
          <a:ln>
            <a:miter lim="800000"/>
            <a:headEnd/>
            <a:tailEnd/>
          </a:ln>
        </p:spPr>
        <p:txBody>
          <a:bodyPr/>
          <a:lstStyle/>
          <a:p>
            <a:fld id="{EBE1BB95-F626-45D0-B6EE-43FB2DC3513A}" type="slidenum">
              <a:rPr lang="ar-SA" altLang="en-US" sz="1400">
                <a:solidFill>
                  <a:schemeClr val="tx1"/>
                </a:solidFill>
                <a:cs typeface="Arial" pitchFamily="34" charset="0"/>
              </a:rPr>
              <a:pPr/>
              <a:t>25</a:t>
            </a:fld>
            <a:endParaRPr lang="en-US" altLang="en-US" sz="1400">
              <a:solidFill>
                <a:schemeClr val="tx1"/>
              </a:solidFill>
              <a:cs typeface="Arial" pitchFamily="34" charset="0"/>
            </a:endParaRPr>
          </a:p>
        </p:txBody>
      </p:sp>
      <p:sp>
        <p:nvSpPr>
          <p:cNvPr id="2" name="AutoShape 8">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graphicFrame>
        <p:nvGraphicFramePr>
          <p:cNvPr id="2050" name="Diagram 10"/>
          <p:cNvGraphicFramePr>
            <a:graphicFrameLocks/>
          </p:cNvGraphicFramePr>
          <p:nvPr/>
        </p:nvGraphicFramePr>
        <p:xfrm>
          <a:off x="2209800" y="1676400"/>
          <a:ext cx="4572000" cy="4572000"/>
        </p:xfrm>
        <a:graphic>
          <a:graphicData uri="http://schemas.openxmlformats.org/drawingml/2006/compatibility">
            <com:legacyDrawing xmlns:com="http://schemas.openxmlformats.org/drawingml/2006/compatibility" spid="_x0000_s2050"/>
          </a:graphicData>
        </a:graphic>
      </p:graphicFrame>
      <p:sp>
        <p:nvSpPr>
          <p:cNvPr id="2070" name="AutoShape 25">
            <a:hlinkClick r:id="" action="ppaction://hlinkshowjump?jump=nextslide" highlightClick="1"/>
          </p:cNvPr>
          <p:cNvSpPr>
            <a:spLocks noChangeArrowheads="1"/>
          </p:cNvSpPr>
          <p:nvPr/>
        </p:nvSpPr>
        <p:spPr bwMode="auto">
          <a:xfrm>
            <a:off x="457200" y="119063"/>
            <a:ext cx="144463"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
        <p:nvSpPr>
          <p:cNvPr id="2071" name="Rectangle 26"/>
          <p:cNvSpPr>
            <a:spLocks noChangeArrowheads="1"/>
          </p:cNvSpPr>
          <p:nvPr/>
        </p:nvSpPr>
        <p:spPr bwMode="auto">
          <a:xfrm>
            <a:off x="5867400" y="2209800"/>
            <a:ext cx="2514600" cy="914400"/>
          </a:xfrm>
          <a:prstGeom prst="rect">
            <a:avLst/>
          </a:prstGeom>
          <a:noFill/>
          <a:ln w="9525">
            <a:noFill/>
            <a:miter lim="800000"/>
            <a:headEnd/>
            <a:tailEnd/>
          </a:ln>
        </p:spPr>
        <p:txBody>
          <a:bodyPr lIns="91409" tIns="45704" rIns="91409" bIns="45704"/>
          <a:lstStyle/>
          <a:p>
            <a:pPr marL="342900" indent="-342900" algn="r" rtl="1" eaLnBrk="1" hangingPunct="1">
              <a:lnSpc>
                <a:spcPct val="90000"/>
              </a:lnSpc>
              <a:spcBef>
                <a:spcPct val="20000"/>
              </a:spcBef>
            </a:pPr>
            <a:r>
              <a:rPr lang="fa-IR" altLang="en-US" sz="2500" b="1">
                <a:solidFill>
                  <a:srgbClr val="660033"/>
                </a:solidFill>
              </a:rPr>
              <a:t>محيط ملي</a:t>
            </a:r>
          </a:p>
          <a:p>
            <a:pPr marL="342900" indent="-342900" algn="r" rtl="1" eaLnBrk="1" hangingPunct="1">
              <a:lnSpc>
                <a:spcPct val="90000"/>
              </a:lnSpc>
              <a:spcBef>
                <a:spcPct val="20000"/>
              </a:spcBef>
            </a:pPr>
            <a:r>
              <a:rPr lang="fa-IR" altLang="en-US" sz="2500" b="1">
                <a:solidFill>
                  <a:srgbClr val="660033"/>
                </a:solidFill>
              </a:rPr>
              <a:t>( اجتماعي )</a:t>
            </a:r>
          </a:p>
          <a:p>
            <a:pPr marL="342900" indent="-342900" algn="r" rtl="1" eaLnBrk="1" hangingPunct="1">
              <a:lnSpc>
                <a:spcPct val="90000"/>
              </a:lnSpc>
              <a:spcBef>
                <a:spcPct val="20000"/>
              </a:spcBef>
            </a:pPr>
            <a:endParaRPr lang="en-US" altLang="en-US" sz="25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4"/>
          <p:cNvSpPr>
            <a:spLocks noGrp="1" noChangeArrowheads="1"/>
          </p:cNvSpPr>
          <p:nvPr>
            <p:ph type="title"/>
          </p:nvPr>
        </p:nvSpPr>
        <p:spPr>
          <a:xfrm>
            <a:off x="1370013" y="227013"/>
            <a:ext cx="8231187" cy="1143000"/>
          </a:xfrm>
        </p:spPr>
        <p:txBody>
          <a:bodyPr/>
          <a:lstStyle/>
          <a:p>
            <a:pPr eaLnBrk="1" fontAlgn="auto" hangingPunct="1">
              <a:spcAft>
                <a:spcPts val="0"/>
              </a:spcAft>
              <a:defRPr/>
            </a:pPr>
            <a:r>
              <a:rPr lang="fa-IR" sz="2800" smtClean="0">
                <a:solidFill>
                  <a:srgbClr val="000099"/>
                </a:solidFill>
                <a:cs typeface="B Titr" pitchFamily="2" charset="-78"/>
              </a:rPr>
              <a:t>عوامل آموزشگاهي مؤثر بر انگيزش تحصيلي دانش آموزان</a:t>
            </a:r>
            <a:endParaRPr lang="en-US" sz="2800" smtClean="0">
              <a:solidFill>
                <a:srgbClr val="000099"/>
              </a:solidFill>
              <a:cs typeface="B Titr" pitchFamily="2" charset="-78"/>
            </a:endParaRPr>
          </a:p>
        </p:txBody>
      </p:sp>
      <p:sp>
        <p:nvSpPr>
          <p:cNvPr id="3094" name="Rectangle 5"/>
          <p:cNvSpPr>
            <a:spLocks noGrp="1" noChangeArrowheads="1"/>
          </p:cNvSpPr>
          <p:nvPr>
            <p:ph sz="half" idx="1"/>
          </p:nvPr>
        </p:nvSpPr>
        <p:spPr>
          <a:xfrm>
            <a:off x="457200" y="1595438"/>
            <a:ext cx="4040188" cy="4537075"/>
          </a:xfrm>
        </p:spPr>
        <p:txBody>
          <a:bodyPr rtlCol="0">
            <a:normAutofit/>
          </a:bodyPr>
          <a:lstStyle/>
          <a:p>
            <a:pPr marL="91440" indent="-91440" algn="ctr" eaLnBrk="1" fontAlgn="auto" hangingPunct="1">
              <a:buFontTx/>
              <a:buNone/>
              <a:defRPr/>
            </a:pPr>
            <a:endParaRPr lang="en-US" sz="2300" smtClean="0">
              <a:solidFill>
                <a:schemeClr val="tx1">
                  <a:lumMod val="75000"/>
                  <a:lumOff val="25000"/>
                </a:schemeClr>
              </a:solidFill>
            </a:endParaRPr>
          </a:p>
          <a:p>
            <a:pPr marL="91440" indent="-91440" algn="ctr" eaLnBrk="1" fontAlgn="auto" hangingPunct="1">
              <a:buFontTx/>
              <a:buNone/>
              <a:defRPr/>
            </a:pPr>
            <a:endParaRPr lang="en-US" sz="2300" smtClean="0">
              <a:solidFill>
                <a:schemeClr val="tx1">
                  <a:lumMod val="75000"/>
                  <a:lumOff val="25000"/>
                </a:schemeClr>
              </a:solidFill>
            </a:endParaRPr>
          </a:p>
        </p:txBody>
      </p:sp>
      <p:sp>
        <p:nvSpPr>
          <p:cNvPr id="3092" name="Slide Number Placeholder 6"/>
          <p:cNvSpPr>
            <a:spLocks noGrp="1"/>
          </p:cNvSpPr>
          <p:nvPr>
            <p:ph type="sldNum" sz="quarter" idx="12"/>
          </p:nvPr>
        </p:nvSpPr>
        <p:spPr bwMode="auto">
          <a:noFill/>
          <a:ln>
            <a:miter lim="800000"/>
            <a:headEnd/>
            <a:tailEnd/>
          </a:ln>
        </p:spPr>
        <p:txBody>
          <a:bodyPr/>
          <a:lstStyle/>
          <a:p>
            <a:fld id="{CC90A85C-AA1B-4C21-82FC-1B416BFBFD76}" type="slidenum">
              <a:rPr lang="ar-SA" altLang="en-US" sz="1400">
                <a:solidFill>
                  <a:schemeClr val="tx1"/>
                </a:solidFill>
                <a:cs typeface="Arial" pitchFamily="34" charset="0"/>
              </a:rPr>
              <a:pPr/>
              <a:t>26</a:t>
            </a:fld>
            <a:endParaRPr lang="en-US" altLang="en-US" sz="1400">
              <a:solidFill>
                <a:schemeClr val="tx1"/>
              </a:solidFill>
              <a:cs typeface="Arial" pitchFamily="34" charset="0"/>
            </a:endParaRPr>
          </a:p>
        </p:txBody>
      </p:sp>
      <p:graphicFrame>
        <p:nvGraphicFramePr>
          <p:cNvPr id="3074" name="Diagram 8"/>
          <p:cNvGraphicFramePr>
            <a:graphicFrameLocks/>
          </p:cNvGraphicFramePr>
          <p:nvPr/>
        </p:nvGraphicFramePr>
        <p:xfrm>
          <a:off x="1427163" y="1770063"/>
          <a:ext cx="5486400" cy="4572000"/>
        </p:xfrm>
        <a:graphic>
          <a:graphicData uri="http://schemas.openxmlformats.org/drawingml/2006/compatibility">
            <com:legacyDrawing xmlns:com="http://schemas.openxmlformats.org/drawingml/2006/compatibility" spid="_x0000_s3074"/>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7" name="Rectangle 4"/>
          <p:cNvSpPr>
            <a:spLocks noGrp="1" noChangeArrowheads="1"/>
          </p:cNvSpPr>
          <p:nvPr>
            <p:ph type="title"/>
          </p:nvPr>
        </p:nvSpPr>
        <p:spPr>
          <a:xfrm>
            <a:off x="1370013" y="227013"/>
            <a:ext cx="8231187" cy="1143000"/>
          </a:xfrm>
        </p:spPr>
        <p:txBody>
          <a:bodyPr/>
          <a:lstStyle/>
          <a:p>
            <a:pPr eaLnBrk="1" fontAlgn="auto" hangingPunct="1">
              <a:spcAft>
                <a:spcPts val="0"/>
              </a:spcAft>
              <a:defRPr/>
            </a:pPr>
            <a:r>
              <a:rPr lang="fa-IR" sz="2800" smtClean="0">
                <a:solidFill>
                  <a:srgbClr val="000099"/>
                </a:solidFill>
                <a:cs typeface="B Titr" pitchFamily="2" charset="-78"/>
              </a:rPr>
              <a:t>عوامل گروهي مؤثر بر انگيزش تحصيلي دانش آموزان</a:t>
            </a:r>
            <a:endParaRPr lang="en-US" sz="2800" smtClean="0">
              <a:solidFill>
                <a:srgbClr val="000099"/>
              </a:solidFill>
              <a:cs typeface="B Titr" pitchFamily="2" charset="-78"/>
            </a:endParaRPr>
          </a:p>
        </p:txBody>
      </p:sp>
      <p:sp>
        <p:nvSpPr>
          <p:cNvPr id="4118" name="Rectangle 5"/>
          <p:cNvSpPr>
            <a:spLocks noGrp="1" noChangeArrowheads="1"/>
          </p:cNvSpPr>
          <p:nvPr>
            <p:ph sz="half" idx="1"/>
          </p:nvPr>
        </p:nvSpPr>
        <p:spPr>
          <a:xfrm>
            <a:off x="457200" y="1595438"/>
            <a:ext cx="4040188" cy="4537075"/>
          </a:xfrm>
        </p:spPr>
        <p:txBody>
          <a:bodyPr rtlCol="0">
            <a:normAutofit/>
          </a:bodyPr>
          <a:lstStyle/>
          <a:p>
            <a:pPr marL="91440" indent="-91440" algn="ctr" eaLnBrk="1" fontAlgn="auto" hangingPunct="1">
              <a:buFontTx/>
              <a:buNone/>
              <a:defRPr/>
            </a:pPr>
            <a:endParaRPr lang="en-US" sz="2300" smtClean="0">
              <a:solidFill>
                <a:schemeClr val="tx1">
                  <a:lumMod val="75000"/>
                  <a:lumOff val="25000"/>
                </a:schemeClr>
              </a:solidFill>
            </a:endParaRPr>
          </a:p>
          <a:p>
            <a:pPr marL="91440" indent="-91440" algn="ctr" eaLnBrk="1" fontAlgn="auto" hangingPunct="1">
              <a:buFontTx/>
              <a:buNone/>
              <a:defRPr/>
            </a:pPr>
            <a:endParaRPr lang="en-US" sz="2300" smtClean="0">
              <a:solidFill>
                <a:schemeClr val="tx1">
                  <a:lumMod val="75000"/>
                  <a:lumOff val="25000"/>
                </a:schemeClr>
              </a:solidFill>
            </a:endParaRPr>
          </a:p>
        </p:txBody>
      </p:sp>
      <p:sp>
        <p:nvSpPr>
          <p:cNvPr id="39940" name="Slide Number Placeholder 6"/>
          <p:cNvSpPr>
            <a:spLocks noGrp="1"/>
          </p:cNvSpPr>
          <p:nvPr>
            <p:ph type="sldNum" sz="quarter" idx="12"/>
          </p:nvPr>
        </p:nvSpPr>
        <p:spPr bwMode="auto">
          <a:noFill/>
          <a:ln>
            <a:miter lim="800000"/>
            <a:headEnd/>
            <a:tailEnd/>
          </a:ln>
        </p:spPr>
        <p:txBody>
          <a:bodyPr/>
          <a:lstStyle/>
          <a:p>
            <a:fld id="{D72AB7EF-72C5-4FFD-ADEF-ED89FF63E07F}" type="slidenum">
              <a:rPr lang="ar-SA" altLang="en-US" sz="1400">
                <a:solidFill>
                  <a:schemeClr val="tx1"/>
                </a:solidFill>
                <a:cs typeface="Arial" pitchFamily="34" charset="0"/>
              </a:rPr>
              <a:pPr/>
              <a:t>27</a:t>
            </a:fld>
            <a:endParaRPr lang="en-US" altLang="en-US" sz="1400">
              <a:solidFill>
                <a:schemeClr val="tx1"/>
              </a:solidFill>
              <a:cs typeface="Arial" pitchFamily="34" charset="0"/>
            </a:endParaRPr>
          </a:p>
        </p:txBody>
      </p:sp>
      <p:grpSp>
        <p:nvGrpSpPr>
          <p:cNvPr id="39941" name="Diagram 8"/>
          <p:cNvGrpSpPr>
            <a:grpSpLocks/>
          </p:cNvGrpSpPr>
          <p:nvPr/>
        </p:nvGrpSpPr>
        <p:grpSpPr bwMode="auto">
          <a:xfrm>
            <a:off x="1981200" y="1595438"/>
            <a:ext cx="4572000" cy="4572000"/>
            <a:chOff x="1440" y="722"/>
            <a:chExt cx="2880" cy="2880"/>
          </a:xfrm>
        </p:grpSpPr>
        <p:sp>
          <p:nvSpPr>
            <p:cNvPr id="39942" name="Oval 10"/>
            <p:cNvSpPr>
              <a:spLocks noChangeArrowheads="1"/>
            </p:cNvSpPr>
            <p:nvPr/>
          </p:nvSpPr>
          <p:spPr bwMode="auto">
            <a:xfrm>
              <a:off x="1920" y="1250"/>
              <a:ext cx="2016" cy="1872"/>
            </a:xfrm>
            <a:prstGeom prst="ellipse">
              <a:avLst/>
            </a:prstGeom>
            <a:noFill/>
            <a:ln w="76200">
              <a:solidFill>
                <a:srgbClr val="0000FF">
                  <a:alpha val="49019"/>
                </a:srgbClr>
              </a:solidFill>
              <a:round/>
              <a:headEnd/>
              <a:tailEnd/>
            </a:ln>
            <a:effectLst/>
          </p:spPr>
          <p:txBody>
            <a:bodyPr wrap="none" anchor="ctr"/>
            <a:lstStyle/>
            <a:p>
              <a:endParaRPr lang="en-US" altLang="en-US"/>
            </a:p>
          </p:txBody>
        </p:sp>
        <p:graphicFrame>
          <p:nvGraphicFramePr>
            <p:cNvPr id="6" name="Diagram 5"/>
            <p:cNvGraphicFramePr/>
            <p:nvPr/>
          </p:nvGraphicFramePr>
          <p:xfrm>
            <a:off x="1440" y="722"/>
            <a:ext cx="2880" cy="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7" name="Rectangle 4"/>
          <p:cNvSpPr>
            <a:spLocks noGrp="1" noChangeArrowheads="1"/>
          </p:cNvSpPr>
          <p:nvPr>
            <p:ph type="title"/>
          </p:nvPr>
        </p:nvSpPr>
        <p:spPr>
          <a:xfrm>
            <a:off x="1370013" y="227013"/>
            <a:ext cx="8231187" cy="1143000"/>
          </a:xfrm>
        </p:spPr>
        <p:txBody>
          <a:bodyPr/>
          <a:lstStyle/>
          <a:p>
            <a:pPr eaLnBrk="1" fontAlgn="auto" hangingPunct="1">
              <a:spcAft>
                <a:spcPts val="0"/>
              </a:spcAft>
              <a:defRPr/>
            </a:pPr>
            <a:r>
              <a:rPr lang="fa-IR" sz="2800" smtClean="0">
                <a:solidFill>
                  <a:srgbClr val="000099"/>
                </a:solidFill>
                <a:cs typeface="B Titr" pitchFamily="2" charset="-78"/>
              </a:rPr>
              <a:t>عوامل خانوادگي مؤثر بر انگيزش تحصيلي دانش آموزان</a:t>
            </a:r>
            <a:endParaRPr lang="en-US" sz="2800" smtClean="0">
              <a:solidFill>
                <a:srgbClr val="000099"/>
              </a:solidFill>
              <a:cs typeface="B Titr" pitchFamily="2" charset="-78"/>
            </a:endParaRPr>
          </a:p>
        </p:txBody>
      </p:sp>
      <p:sp>
        <p:nvSpPr>
          <p:cNvPr id="5138" name="Rectangle 5"/>
          <p:cNvSpPr>
            <a:spLocks noGrp="1" noChangeArrowheads="1"/>
          </p:cNvSpPr>
          <p:nvPr>
            <p:ph sz="half" idx="1"/>
          </p:nvPr>
        </p:nvSpPr>
        <p:spPr>
          <a:xfrm>
            <a:off x="457200" y="1595438"/>
            <a:ext cx="4040188" cy="4537075"/>
          </a:xfrm>
        </p:spPr>
        <p:txBody>
          <a:bodyPr rtlCol="0">
            <a:normAutofit/>
          </a:bodyPr>
          <a:lstStyle/>
          <a:p>
            <a:pPr marL="91440" indent="-91440" algn="ctr" eaLnBrk="1" fontAlgn="auto" hangingPunct="1">
              <a:buFontTx/>
              <a:buNone/>
              <a:defRPr/>
            </a:pPr>
            <a:endParaRPr lang="en-US" sz="2300" smtClean="0">
              <a:solidFill>
                <a:schemeClr val="tx1">
                  <a:lumMod val="75000"/>
                  <a:lumOff val="25000"/>
                </a:schemeClr>
              </a:solidFill>
            </a:endParaRPr>
          </a:p>
          <a:p>
            <a:pPr marL="91440" indent="-91440" algn="ctr" eaLnBrk="1" fontAlgn="auto" hangingPunct="1">
              <a:buFontTx/>
              <a:buNone/>
              <a:defRPr/>
            </a:pPr>
            <a:endParaRPr lang="en-US" sz="2300" smtClean="0">
              <a:solidFill>
                <a:schemeClr val="tx1">
                  <a:lumMod val="75000"/>
                  <a:lumOff val="25000"/>
                </a:schemeClr>
              </a:solidFill>
            </a:endParaRPr>
          </a:p>
        </p:txBody>
      </p:sp>
      <p:sp>
        <p:nvSpPr>
          <p:cNvPr id="4112" name="Slide Number Placeholder 6"/>
          <p:cNvSpPr>
            <a:spLocks noGrp="1"/>
          </p:cNvSpPr>
          <p:nvPr>
            <p:ph type="sldNum" sz="quarter" idx="12"/>
          </p:nvPr>
        </p:nvSpPr>
        <p:spPr bwMode="auto">
          <a:noFill/>
          <a:ln>
            <a:miter lim="800000"/>
            <a:headEnd/>
            <a:tailEnd/>
          </a:ln>
        </p:spPr>
        <p:txBody>
          <a:bodyPr/>
          <a:lstStyle/>
          <a:p>
            <a:fld id="{B7AB5D6F-F637-411F-AF20-37C45E35A717}" type="slidenum">
              <a:rPr lang="ar-SA" altLang="en-US" sz="1400">
                <a:solidFill>
                  <a:schemeClr val="tx1"/>
                </a:solidFill>
                <a:cs typeface="Arial" pitchFamily="34" charset="0"/>
              </a:rPr>
              <a:pPr/>
              <a:t>28</a:t>
            </a:fld>
            <a:endParaRPr lang="en-US" altLang="en-US" sz="1400">
              <a:solidFill>
                <a:schemeClr val="tx1"/>
              </a:solidFill>
              <a:cs typeface="Arial" pitchFamily="34" charset="0"/>
            </a:endParaRPr>
          </a:p>
        </p:txBody>
      </p:sp>
      <p:sp>
        <p:nvSpPr>
          <p:cNvPr id="4113" name="AutoShape 7">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graphicFrame>
        <p:nvGraphicFramePr>
          <p:cNvPr id="4098" name="Diagram 8"/>
          <p:cNvGraphicFramePr>
            <a:graphicFrameLocks/>
          </p:cNvGraphicFramePr>
          <p:nvPr/>
        </p:nvGraphicFramePr>
        <p:xfrm>
          <a:off x="1963738" y="1785938"/>
          <a:ext cx="4572000" cy="4572000"/>
        </p:xfrm>
        <a:graphic>
          <a:graphicData uri="http://schemas.openxmlformats.org/drawingml/2006/compatibility">
            <com:legacyDrawing xmlns:com="http://schemas.openxmlformats.org/drawingml/2006/compatibility" spid="_x0000_s4098"/>
          </a:graphicData>
        </a:graphic>
      </p:graphicFrame>
      <p:sp>
        <p:nvSpPr>
          <p:cNvPr id="4114" name="AutoShape 24">
            <a:hlinkClick r:id="" action="ppaction://hlinkshowjump?jump=nextslide" highlightClick="1"/>
          </p:cNvPr>
          <p:cNvSpPr>
            <a:spLocks noChangeArrowheads="1"/>
          </p:cNvSpPr>
          <p:nvPr/>
        </p:nvSpPr>
        <p:spPr bwMode="auto">
          <a:xfrm>
            <a:off x="457200" y="119063"/>
            <a:ext cx="144463"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 name="Rectangle 4"/>
          <p:cNvSpPr>
            <a:spLocks noGrp="1" noChangeArrowheads="1"/>
          </p:cNvSpPr>
          <p:nvPr>
            <p:ph type="title"/>
          </p:nvPr>
        </p:nvSpPr>
        <p:spPr>
          <a:xfrm>
            <a:off x="1370013" y="227013"/>
            <a:ext cx="8231187" cy="1143000"/>
          </a:xfrm>
        </p:spPr>
        <p:txBody>
          <a:bodyPr/>
          <a:lstStyle/>
          <a:p>
            <a:pPr eaLnBrk="1" fontAlgn="auto" hangingPunct="1">
              <a:spcAft>
                <a:spcPts val="0"/>
              </a:spcAft>
              <a:defRPr/>
            </a:pPr>
            <a:r>
              <a:rPr lang="fa-IR" sz="2800" smtClean="0">
                <a:solidFill>
                  <a:srgbClr val="000099"/>
                </a:solidFill>
                <a:cs typeface="B Titr" pitchFamily="2" charset="-78"/>
              </a:rPr>
              <a:t>عوامل فردي مؤثر بر انگيزش تحصيلي دانش آموزان</a:t>
            </a:r>
            <a:endParaRPr lang="en-US" sz="2800" smtClean="0">
              <a:solidFill>
                <a:srgbClr val="000099"/>
              </a:solidFill>
              <a:cs typeface="B Titr" pitchFamily="2" charset="-78"/>
            </a:endParaRPr>
          </a:p>
        </p:txBody>
      </p:sp>
      <p:sp>
        <p:nvSpPr>
          <p:cNvPr id="6166" name="Rectangle 5"/>
          <p:cNvSpPr>
            <a:spLocks noGrp="1" noChangeArrowheads="1"/>
          </p:cNvSpPr>
          <p:nvPr>
            <p:ph sz="half" idx="1"/>
          </p:nvPr>
        </p:nvSpPr>
        <p:spPr>
          <a:xfrm>
            <a:off x="457200" y="1595438"/>
            <a:ext cx="4040188" cy="4537075"/>
          </a:xfrm>
        </p:spPr>
        <p:txBody>
          <a:bodyPr rtlCol="0">
            <a:normAutofit/>
          </a:bodyPr>
          <a:lstStyle/>
          <a:p>
            <a:pPr marL="91440" indent="-91440" algn="ctr" eaLnBrk="1" fontAlgn="auto" hangingPunct="1">
              <a:buFontTx/>
              <a:buNone/>
              <a:defRPr/>
            </a:pPr>
            <a:endParaRPr lang="en-US" sz="2300" smtClean="0">
              <a:solidFill>
                <a:schemeClr val="tx1">
                  <a:lumMod val="75000"/>
                  <a:lumOff val="25000"/>
                </a:schemeClr>
              </a:solidFill>
            </a:endParaRPr>
          </a:p>
          <a:p>
            <a:pPr marL="91440" indent="-91440" algn="ctr" eaLnBrk="1" fontAlgn="auto" hangingPunct="1">
              <a:buFontTx/>
              <a:buNone/>
              <a:defRPr/>
            </a:pPr>
            <a:endParaRPr lang="en-US" sz="2300" smtClean="0">
              <a:solidFill>
                <a:schemeClr val="tx1">
                  <a:lumMod val="75000"/>
                  <a:lumOff val="25000"/>
                </a:schemeClr>
              </a:solidFill>
            </a:endParaRPr>
          </a:p>
        </p:txBody>
      </p:sp>
      <p:sp>
        <p:nvSpPr>
          <p:cNvPr id="5140" name="Slide Number Placeholder 6"/>
          <p:cNvSpPr>
            <a:spLocks noGrp="1"/>
          </p:cNvSpPr>
          <p:nvPr>
            <p:ph type="sldNum" sz="quarter" idx="12"/>
          </p:nvPr>
        </p:nvSpPr>
        <p:spPr bwMode="auto">
          <a:noFill/>
          <a:ln>
            <a:miter lim="800000"/>
            <a:headEnd/>
            <a:tailEnd/>
          </a:ln>
        </p:spPr>
        <p:txBody>
          <a:bodyPr/>
          <a:lstStyle/>
          <a:p>
            <a:fld id="{85EA5A7A-F5B7-4775-BA1F-E9C7268C7EA8}" type="slidenum">
              <a:rPr lang="ar-SA" altLang="en-US" sz="1400">
                <a:solidFill>
                  <a:schemeClr val="tx1"/>
                </a:solidFill>
                <a:cs typeface="Arial" pitchFamily="34" charset="0"/>
              </a:rPr>
              <a:pPr/>
              <a:t>29</a:t>
            </a:fld>
            <a:endParaRPr lang="en-US" altLang="en-US" sz="1400">
              <a:solidFill>
                <a:schemeClr val="tx1"/>
              </a:solidFill>
              <a:cs typeface="Arial" pitchFamily="34" charset="0"/>
            </a:endParaRPr>
          </a:p>
        </p:txBody>
      </p:sp>
      <p:graphicFrame>
        <p:nvGraphicFramePr>
          <p:cNvPr id="5122" name="Diagram 8"/>
          <p:cNvGraphicFramePr>
            <a:graphicFrameLocks/>
          </p:cNvGraphicFramePr>
          <p:nvPr/>
        </p:nvGraphicFramePr>
        <p:xfrm>
          <a:off x="1538288" y="1744663"/>
          <a:ext cx="5486400" cy="4572000"/>
        </p:xfrm>
        <a:graphic>
          <a:graphicData uri="http://schemas.openxmlformats.org/drawingml/2006/compatibility">
            <com:legacyDrawing xmlns:com="http://schemas.openxmlformats.org/drawingml/2006/compatibility" spid="_x0000_s512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1438" y="0"/>
            <a:ext cx="9001125" cy="2092325"/>
          </a:xfrm>
          <a:prstGeom prst="rect">
            <a:avLst/>
          </a:prstGeom>
          <a:noFill/>
          <a:ln w="9525">
            <a:noFill/>
            <a:miter lim="800000"/>
            <a:headEnd/>
            <a:tailEnd/>
          </a:ln>
          <a:effectLst/>
        </p:spPr>
        <p:txBody>
          <a:bodyPr>
            <a:spAutoFit/>
          </a:bodyPr>
          <a:lstStyle/>
          <a:p>
            <a:pPr algn="justLow" rtl="1" fontAlgn="auto">
              <a:lnSpc>
                <a:spcPct val="120000"/>
              </a:lnSpc>
              <a:spcBef>
                <a:spcPts val="600"/>
              </a:spcBef>
              <a:spcAft>
                <a:spcPts val="600"/>
              </a:spcAft>
              <a:defRPr/>
            </a:pPr>
            <a:r>
              <a:rPr lang="fa-IR" sz="3600" b="1" dirty="0">
                <a:solidFill>
                  <a:srgbClr val="C00000"/>
                </a:solidFill>
                <a:latin typeface="+mn-lt"/>
                <a:cs typeface="B Titr" pitchFamily="2" charset="-78"/>
              </a:rPr>
              <a:t>نیاز </a:t>
            </a:r>
            <a:r>
              <a:rPr lang="en-US" sz="3600" b="1" dirty="0">
                <a:solidFill>
                  <a:srgbClr val="C00000"/>
                </a:solidFill>
                <a:latin typeface="+mn-lt"/>
                <a:cs typeface="B Titr" pitchFamily="2" charset="-78"/>
              </a:rPr>
              <a:t> </a:t>
            </a:r>
            <a:r>
              <a:rPr lang="en-US" sz="2800" b="1" dirty="0">
                <a:solidFill>
                  <a:srgbClr val="C00000"/>
                </a:solidFill>
                <a:latin typeface="+mn-lt"/>
                <a:cs typeface="B Titr" pitchFamily="2" charset="-78"/>
              </a:rPr>
              <a:t>(Need)</a:t>
            </a:r>
            <a:r>
              <a:rPr lang="fa-IR" sz="3600" b="1" dirty="0">
                <a:solidFill>
                  <a:srgbClr val="C00000"/>
                </a:solidFill>
                <a:latin typeface="+mn-lt"/>
                <a:cs typeface="B Titr" pitchFamily="2" charset="-78"/>
              </a:rPr>
              <a:t>:</a:t>
            </a:r>
          </a:p>
          <a:p>
            <a:pPr marL="628650" indent="-628650" algn="justLow" rtl="1" fontAlgn="auto">
              <a:lnSpc>
                <a:spcPct val="120000"/>
              </a:lnSpc>
              <a:spcBef>
                <a:spcPts val="600"/>
              </a:spcBef>
              <a:spcAft>
                <a:spcPts val="600"/>
              </a:spcAft>
              <a:buClr>
                <a:srgbClr val="C00000"/>
              </a:buClr>
              <a:buFont typeface="Wingdings" pitchFamily="2" charset="2"/>
              <a:buChar char="Ø"/>
              <a:defRPr/>
            </a:pPr>
            <a:r>
              <a:rPr lang="fa-IR" sz="3200" dirty="0">
                <a:latin typeface="+mj-lt"/>
                <a:cs typeface="B Nazanin" pitchFamily="2" charset="-78"/>
              </a:rPr>
              <a:t>یک حالت محرومیت و کمبود درونی است . هنگامی بوجود می آید که عدم تعادل فیزیولوژیکی یا روانی بروز کند.</a:t>
            </a:r>
            <a:endParaRPr lang="en-US" sz="3200" dirty="0">
              <a:latin typeface="+mj-lt"/>
              <a:cs typeface="B Nazanin" pitchFamily="2" charset="-78"/>
            </a:endParaRPr>
          </a:p>
        </p:txBody>
      </p:sp>
      <p:sp>
        <p:nvSpPr>
          <p:cNvPr id="4" name="Text Box 4"/>
          <p:cNvSpPr txBox="1">
            <a:spLocks noChangeArrowheads="1"/>
          </p:cNvSpPr>
          <p:nvPr/>
        </p:nvSpPr>
        <p:spPr bwMode="auto">
          <a:xfrm>
            <a:off x="71438" y="2071688"/>
            <a:ext cx="9001125" cy="2092325"/>
          </a:xfrm>
          <a:prstGeom prst="rect">
            <a:avLst/>
          </a:prstGeom>
          <a:noFill/>
          <a:ln w="9525">
            <a:noFill/>
            <a:miter lim="800000"/>
            <a:headEnd/>
            <a:tailEnd/>
          </a:ln>
          <a:effectLst/>
        </p:spPr>
        <p:txBody>
          <a:bodyPr>
            <a:spAutoFit/>
          </a:bodyPr>
          <a:lstStyle/>
          <a:p>
            <a:pPr algn="justLow" rtl="1" fontAlgn="auto">
              <a:lnSpc>
                <a:spcPct val="120000"/>
              </a:lnSpc>
              <a:spcBef>
                <a:spcPts val="600"/>
              </a:spcBef>
              <a:spcAft>
                <a:spcPts val="600"/>
              </a:spcAft>
              <a:defRPr/>
            </a:pPr>
            <a:r>
              <a:rPr lang="fa-IR" sz="3600" b="1" dirty="0">
                <a:solidFill>
                  <a:srgbClr val="C00000"/>
                </a:solidFill>
                <a:latin typeface="+mn-lt"/>
                <a:cs typeface="B Titr" pitchFamily="2" charset="-78"/>
              </a:rPr>
              <a:t>سائقه </a:t>
            </a:r>
            <a:r>
              <a:rPr lang="en-US" sz="3600" b="1" dirty="0">
                <a:solidFill>
                  <a:srgbClr val="C00000"/>
                </a:solidFill>
                <a:latin typeface="+mn-lt"/>
                <a:cs typeface="B Titr" pitchFamily="2" charset="-78"/>
              </a:rPr>
              <a:t> </a:t>
            </a:r>
            <a:r>
              <a:rPr lang="en-US" sz="2800" b="1" dirty="0">
                <a:solidFill>
                  <a:srgbClr val="C00000"/>
                </a:solidFill>
                <a:latin typeface="+mn-lt"/>
                <a:cs typeface="B Titr" pitchFamily="2" charset="-78"/>
              </a:rPr>
              <a:t>(Drive)</a:t>
            </a:r>
            <a:r>
              <a:rPr lang="fa-IR" sz="3600" b="1" dirty="0">
                <a:solidFill>
                  <a:srgbClr val="C00000"/>
                </a:solidFill>
                <a:latin typeface="+mn-lt"/>
                <a:cs typeface="B Titr" pitchFamily="2" charset="-78"/>
              </a:rPr>
              <a:t>:</a:t>
            </a:r>
          </a:p>
          <a:p>
            <a:pPr marL="628650" indent="-628650" algn="justLow" rtl="1" fontAlgn="auto">
              <a:lnSpc>
                <a:spcPct val="120000"/>
              </a:lnSpc>
              <a:spcBef>
                <a:spcPts val="600"/>
              </a:spcBef>
              <a:spcAft>
                <a:spcPts val="600"/>
              </a:spcAft>
              <a:buClr>
                <a:srgbClr val="C00000"/>
              </a:buClr>
              <a:buFont typeface="Wingdings" pitchFamily="2" charset="2"/>
              <a:buChar char="Ø"/>
              <a:defRPr/>
            </a:pPr>
            <a:r>
              <a:rPr lang="fa-IR" sz="3200" dirty="0">
                <a:latin typeface="Monotype Corsiva" pitchFamily="66" charset="0"/>
                <a:cs typeface="B Nazanin" pitchFamily="2" charset="-78"/>
              </a:rPr>
              <a:t>حالتی از برانگیختگی است که به دلیل یک نیاز زیستی ایجاد می شود. انرژی حرکت را فراهم می کند .</a:t>
            </a:r>
            <a:endParaRPr lang="en-US" sz="6000" dirty="0">
              <a:latin typeface="+mj-lt"/>
              <a:cs typeface="B Nazanin" pitchFamily="2" charset="-78"/>
            </a:endParaRPr>
          </a:p>
        </p:txBody>
      </p:sp>
      <p:sp>
        <p:nvSpPr>
          <p:cNvPr id="5" name="Slide Number Placeholder 4"/>
          <p:cNvSpPr>
            <a:spLocks noGrp="1"/>
          </p:cNvSpPr>
          <p:nvPr>
            <p:ph type="sldNum" sz="quarter" idx="12"/>
          </p:nvPr>
        </p:nvSpPr>
        <p:spPr/>
        <p:txBody>
          <a:bodyPr/>
          <a:lstStyle/>
          <a:p>
            <a:fld id="{E9F6506A-9814-4ABA-BEEF-EFBDAD275F01}" type="slidenum">
              <a:rPr lang="en-US" altLang="en-US">
                <a:solidFill>
                  <a:srgbClr val="898C9F"/>
                </a:solidFill>
                <a:latin typeface="Calibri" pitchFamily="34" charset="0"/>
                <a:cs typeface="B Nazanin" pitchFamily="2" charset="-78"/>
              </a:rPr>
              <a:pPr/>
              <a:t>3</a:t>
            </a:fld>
            <a:endParaRPr lang="en-US" altLang="en-US">
              <a:solidFill>
                <a:srgbClr val="898C9F"/>
              </a:solidFill>
              <a:latin typeface="Calibri" pitchFamily="34" charset="0"/>
              <a:cs typeface="B Nazanin" pitchFamily="2" charset="-78"/>
            </a:endParaRPr>
          </a:p>
        </p:txBody>
      </p:sp>
      <p:sp>
        <p:nvSpPr>
          <p:cNvPr id="6" name="Text Box 4"/>
          <p:cNvSpPr txBox="1">
            <a:spLocks noChangeArrowheads="1"/>
          </p:cNvSpPr>
          <p:nvPr/>
        </p:nvSpPr>
        <p:spPr bwMode="auto">
          <a:xfrm>
            <a:off x="71438" y="4071938"/>
            <a:ext cx="9001125" cy="2092325"/>
          </a:xfrm>
          <a:prstGeom prst="rect">
            <a:avLst/>
          </a:prstGeom>
          <a:noFill/>
          <a:ln w="9525">
            <a:noFill/>
            <a:miter lim="800000"/>
            <a:headEnd/>
            <a:tailEnd/>
          </a:ln>
          <a:effectLst/>
        </p:spPr>
        <p:txBody>
          <a:bodyPr>
            <a:spAutoFit/>
          </a:bodyPr>
          <a:lstStyle/>
          <a:p>
            <a:pPr algn="justLow" rtl="1" fontAlgn="auto">
              <a:lnSpc>
                <a:spcPct val="120000"/>
              </a:lnSpc>
              <a:spcBef>
                <a:spcPts val="600"/>
              </a:spcBef>
              <a:spcAft>
                <a:spcPts val="600"/>
              </a:spcAft>
              <a:defRPr/>
            </a:pPr>
            <a:r>
              <a:rPr lang="fa-IR" sz="3600" b="1" dirty="0">
                <a:solidFill>
                  <a:srgbClr val="C00000"/>
                </a:solidFill>
                <a:latin typeface="+mn-lt"/>
                <a:cs typeface="B Titr" pitchFamily="2" charset="-78"/>
              </a:rPr>
              <a:t>هدف - مشوق</a:t>
            </a:r>
            <a:r>
              <a:rPr lang="en-US" sz="3600" b="1" dirty="0">
                <a:solidFill>
                  <a:srgbClr val="C00000"/>
                </a:solidFill>
                <a:latin typeface="+mj-lt"/>
                <a:cs typeface="B Titr" pitchFamily="2" charset="-78"/>
              </a:rPr>
              <a:t> </a:t>
            </a:r>
            <a:r>
              <a:rPr lang="en-US" sz="2800" b="1" dirty="0">
                <a:solidFill>
                  <a:srgbClr val="C00000"/>
                </a:solidFill>
                <a:latin typeface="+mj-lt"/>
                <a:cs typeface="B Titr" pitchFamily="2" charset="-78"/>
              </a:rPr>
              <a:t>(goal - incentives</a:t>
            </a:r>
            <a:r>
              <a:rPr lang="en-US" sz="2800" b="1" dirty="0">
                <a:solidFill>
                  <a:srgbClr val="C00000"/>
                </a:solidFill>
                <a:latin typeface="+mn-lt"/>
                <a:cs typeface="B Titr" pitchFamily="2" charset="-78"/>
              </a:rPr>
              <a:t>)</a:t>
            </a:r>
            <a:r>
              <a:rPr lang="fa-IR" sz="3600" b="1" dirty="0">
                <a:solidFill>
                  <a:srgbClr val="C00000"/>
                </a:solidFill>
                <a:latin typeface="+mn-lt"/>
                <a:cs typeface="B Titr" pitchFamily="2" charset="-78"/>
              </a:rPr>
              <a:t>:</a:t>
            </a:r>
          </a:p>
          <a:p>
            <a:pPr marL="628650" indent="-628650" algn="justLow" rtl="1" fontAlgn="auto">
              <a:lnSpc>
                <a:spcPct val="120000"/>
              </a:lnSpc>
              <a:spcBef>
                <a:spcPts val="600"/>
              </a:spcBef>
              <a:spcAft>
                <a:spcPts val="600"/>
              </a:spcAft>
              <a:buClr>
                <a:srgbClr val="C00000"/>
              </a:buClr>
              <a:buFont typeface="Wingdings" pitchFamily="2" charset="2"/>
              <a:buChar char="Ø"/>
              <a:defRPr/>
            </a:pPr>
            <a:r>
              <a:rPr lang="fa-IR" sz="3200" dirty="0">
                <a:latin typeface="Monotype Corsiva" pitchFamily="66" charset="0"/>
                <a:cs typeface="B Nazanin" pitchFamily="2" charset="-78"/>
              </a:rPr>
              <a:t>در پایان چرخه انگیزش قرار دارد و بعنوان تقلیل و تخفیف دهنده نیاز و کاهش سائق تعریف می شود</a:t>
            </a:r>
            <a:r>
              <a:rPr lang="en-US" sz="3200" dirty="0">
                <a:latin typeface="Monotype Corsiva" pitchFamily="66" charset="0"/>
                <a:cs typeface="B Nazanin" pitchFamily="2" charset="-78"/>
              </a:rPr>
              <a:t>.</a:t>
            </a:r>
            <a:endParaRPr lang="en-US" sz="3200" dirty="0">
              <a:latin typeface="+mj-lt"/>
              <a:cs typeface="B Nazanin" pitchFamily="2" charset="-78"/>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171450" y="322263"/>
            <a:ext cx="8231188" cy="1143000"/>
          </a:xfrm>
        </p:spPr>
        <p:txBody>
          <a:bodyPr/>
          <a:lstStyle/>
          <a:p>
            <a:pPr algn="ctr" eaLnBrk="1" fontAlgn="auto" hangingPunct="1">
              <a:spcAft>
                <a:spcPts val="0"/>
              </a:spcAft>
              <a:defRPr/>
            </a:pPr>
            <a:r>
              <a:rPr lang="fa-IR" sz="2800" dirty="0" smtClean="0">
                <a:solidFill>
                  <a:schemeClr val="tx1"/>
                </a:solidFill>
                <a:cs typeface="B Titr" pitchFamily="2" charset="-78"/>
              </a:rPr>
              <a:t>چگونه مي توان در تعامل با دانش آموزان انگيزه ذاتي</a:t>
            </a:r>
            <a:br>
              <a:rPr lang="fa-IR" sz="2800" dirty="0" smtClean="0">
                <a:solidFill>
                  <a:schemeClr val="tx1"/>
                </a:solidFill>
                <a:cs typeface="B Titr" pitchFamily="2" charset="-78"/>
              </a:rPr>
            </a:br>
            <a:r>
              <a:rPr lang="fa-IR" sz="2800" dirty="0" smtClean="0">
                <a:solidFill>
                  <a:schemeClr val="tx1"/>
                </a:solidFill>
                <a:cs typeface="B Titr" pitchFamily="2" charset="-78"/>
              </a:rPr>
              <a:t> يادگيري را پرورش داد ؟</a:t>
            </a:r>
            <a:endParaRPr lang="en-US" sz="2800" dirty="0" smtClean="0">
              <a:solidFill>
                <a:schemeClr val="tx1"/>
              </a:solidFill>
              <a:cs typeface="B Titr" pitchFamily="2" charset="-78"/>
            </a:endParaRPr>
          </a:p>
        </p:txBody>
      </p:sp>
      <p:sp>
        <p:nvSpPr>
          <p:cNvPr id="35845" name="Rectangle 5"/>
          <p:cNvSpPr>
            <a:spLocks noGrp="1" noChangeArrowheads="1"/>
          </p:cNvSpPr>
          <p:nvPr>
            <p:ph idx="1"/>
          </p:nvPr>
        </p:nvSpPr>
        <p:spPr>
          <a:xfrm>
            <a:off x="1066800" y="1785938"/>
            <a:ext cx="7086600" cy="4643437"/>
          </a:xfrm>
        </p:spPr>
        <p:txBody>
          <a:bodyPr/>
          <a:lstStyle/>
          <a:p>
            <a:pPr algn="r" rtl="1" eaLnBrk="1" hangingPunct="1">
              <a:buFontTx/>
              <a:buChar char="-"/>
            </a:pPr>
            <a:r>
              <a:rPr lang="fa-IR" altLang="en-US" sz="3000" smtClean="0">
                <a:solidFill>
                  <a:schemeClr val="bg1"/>
                </a:solidFill>
                <a:cs typeface="B Mitra" pitchFamily="2" charset="-78"/>
              </a:rPr>
              <a:t>به </a:t>
            </a:r>
            <a:r>
              <a:rPr lang="fa-IR" altLang="en-US" sz="3000" smtClean="0">
                <a:solidFill>
                  <a:schemeClr val="tx1"/>
                </a:solidFill>
                <a:cs typeface="B Mitra" pitchFamily="2" charset="-78"/>
              </a:rPr>
              <a:t>خاطر داشته باشيد انگيزه افراد بر باورهاي آموخته شده قبلي آنان درباره ارزشمندي و توانايي هايشان استوار است.</a:t>
            </a:r>
          </a:p>
          <a:p>
            <a:pPr algn="r" rtl="1" eaLnBrk="1" hangingPunct="1">
              <a:buFontTx/>
              <a:buChar char="-"/>
            </a:pPr>
            <a:r>
              <a:rPr lang="fa-IR" altLang="en-US" sz="3000" smtClean="0">
                <a:solidFill>
                  <a:schemeClr val="tx1"/>
                </a:solidFill>
                <a:cs typeface="B Mitra" pitchFamily="2" charset="-78"/>
              </a:rPr>
              <a:t>دانش آموزان در يادگيري نقش فعال داشته باشند .</a:t>
            </a:r>
          </a:p>
          <a:p>
            <a:pPr algn="r" rtl="1" eaLnBrk="1" hangingPunct="1">
              <a:buFontTx/>
              <a:buChar char="-"/>
            </a:pPr>
            <a:r>
              <a:rPr lang="fa-IR" altLang="en-US" sz="3000" smtClean="0">
                <a:solidFill>
                  <a:schemeClr val="tx1"/>
                </a:solidFill>
                <a:cs typeface="B Mitra" pitchFamily="2" charset="-78"/>
              </a:rPr>
              <a:t>به دانش آموزان اجازه داده شود تا دست به انتخاب بزنند و تكاليف را با توانايي هايشان هماهنگ سازند .</a:t>
            </a:r>
          </a:p>
          <a:p>
            <a:pPr algn="r" rtl="1" eaLnBrk="1" hangingPunct="1">
              <a:buFontTx/>
              <a:buChar char="-"/>
            </a:pPr>
            <a:r>
              <a:rPr lang="fa-IR" altLang="en-US" sz="3000" smtClean="0">
                <a:solidFill>
                  <a:schemeClr val="tx1"/>
                </a:solidFill>
                <a:cs typeface="B Mitra" pitchFamily="2" charset="-78"/>
              </a:rPr>
              <a:t>تكاليف يادگيري با علائق و نيازهاي آنان به طور مستقيم و غير مستقيم مرتبط باشد.</a:t>
            </a:r>
          </a:p>
          <a:p>
            <a:pPr algn="r" rtl="1" eaLnBrk="1" hangingPunct="1">
              <a:buFontTx/>
              <a:buChar char="-"/>
            </a:pPr>
            <a:r>
              <a:rPr lang="fa-IR" altLang="en-US" sz="3000" smtClean="0">
                <a:solidFill>
                  <a:schemeClr val="tx1"/>
                </a:solidFill>
                <a:cs typeface="B Mitra" pitchFamily="2" charset="-78"/>
              </a:rPr>
              <a:t>سطوح دشواري تكاليف به نحوي باشد كه به صورت موفقيت آميز آنها را انجام دهند</a:t>
            </a:r>
            <a:r>
              <a:rPr lang="fa-IR" altLang="en-US" sz="3000" smtClean="0">
                <a:solidFill>
                  <a:schemeClr val="bg1"/>
                </a:solidFill>
                <a:cs typeface="B Mitra" pitchFamily="2" charset="-78"/>
              </a:rPr>
              <a:t>.</a:t>
            </a:r>
          </a:p>
          <a:p>
            <a:pPr eaLnBrk="1" hangingPunct="1">
              <a:buFontTx/>
              <a:buChar char="-"/>
            </a:pPr>
            <a:endParaRPr lang="fa-IR" altLang="en-US" sz="3000" smtClean="0">
              <a:solidFill>
                <a:schemeClr val="bg1"/>
              </a:solidFill>
              <a:cs typeface="B Mitra" pitchFamily="2" charset="-78"/>
            </a:endParaRPr>
          </a:p>
        </p:txBody>
      </p:sp>
      <p:sp>
        <p:nvSpPr>
          <p:cNvPr id="40964" name="AutoShape 6">
            <a:hlinkClick r:id="" action="ppaction://hlinkshowjump?jump=nextslide" highlightClick="1"/>
          </p:cNvPr>
          <p:cNvSpPr>
            <a:spLocks noChangeArrowheads="1"/>
          </p:cNvSpPr>
          <p:nvPr/>
        </p:nvSpPr>
        <p:spPr bwMode="auto">
          <a:xfrm>
            <a:off x="457200" y="119063"/>
            <a:ext cx="144463"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
        <p:nvSpPr>
          <p:cNvPr id="40965" name="AutoShape 7">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5844"/>
                                        </p:tgtEl>
                                        <p:attrNameLst>
                                          <p:attrName>style.visibility</p:attrName>
                                        </p:attrNameLst>
                                      </p:cBhvr>
                                      <p:to>
                                        <p:strVal val="visible"/>
                                      </p:to>
                                    </p:set>
                                    <p:animEffect transition="in" filter="fade">
                                      <p:cBhvr>
                                        <p:cTn id="7" dur="2000"/>
                                        <p:tgtEl>
                                          <p:spTgt spid="35844"/>
                                        </p:tgtEl>
                                      </p:cBhvr>
                                    </p:animEffect>
                                    <p:anim calcmode="lin" valueType="num">
                                      <p:cBhvr>
                                        <p:cTn id="8" dur="2000" fill="hold"/>
                                        <p:tgtEl>
                                          <p:spTgt spid="35844"/>
                                        </p:tgtEl>
                                        <p:attrNameLst>
                                          <p:attrName>ppt_w</p:attrName>
                                        </p:attrNameLst>
                                      </p:cBhvr>
                                      <p:tavLst>
                                        <p:tav tm="0" fmla="#ppt_w*sin(2.5*pi*$)">
                                          <p:val>
                                            <p:fltVal val="0"/>
                                          </p:val>
                                        </p:tav>
                                        <p:tav tm="100000">
                                          <p:val>
                                            <p:fltVal val="1"/>
                                          </p:val>
                                        </p:tav>
                                      </p:tavLst>
                                    </p:anim>
                                    <p:anim calcmode="lin" valueType="num">
                                      <p:cBhvr>
                                        <p:cTn id="9" dur="2000" fill="hold"/>
                                        <p:tgtEl>
                                          <p:spTgt spid="35844"/>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3400"/>
                            </p:stCondLst>
                            <p:childTnLst>
                              <p:par>
                                <p:cTn id="11" presetID="51" presetClass="entr" presetSubtype="0" fill="hold" grpId="0" nodeType="afterEffect">
                                  <p:stCondLst>
                                    <p:cond delay="500"/>
                                  </p:stCondLst>
                                  <p:childTnLst>
                                    <p:set>
                                      <p:cBhvr>
                                        <p:cTn id="12" dur="1" fill="hold">
                                          <p:stCondLst>
                                            <p:cond delay="0"/>
                                          </p:stCondLst>
                                        </p:cTn>
                                        <p:tgtEl>
                                          <p:spTgt spid="35845">
                                            <p:txEl>
                                              <p:pRg st="0" end="0"/>
                                            </p:txEl>
                                          </p:spTgt>
                                        </p:tgtEl>
                                        <p:attrNameLst>
                                          <p:attrName>style.visibility</p:attrName>
                                        </p:attrNameLst>
                                      </p:cBhvr>
                                      <p:to>
                                        <p:strVal val="visible"/>
                                      </p:to>
                                    </p:set>
                                    <p:animEffect transition="in" filter="fade">
                                      <p:cBhvr>
                                        <p:cTn id="13" dur="2695" decel="100000"/>
                                        <p:tgtEl>
                                          <p:spTgt spid="35845">
                                            <p:txEl>
                                              <p:pRg st="0" end="0"/>
                                            </p:txEl>
                                          </p:spTgt>
                                        </p:tgtEl>
                                      </p:cBhvr>
                                    </p:animEffect>
                                    <p:animScale>
                                      <p:cBhvr>
                                        <p:cTn id="14" dur="2695" decel="100000"/>
                                        <p:tgtEl>
                                          <p:spTgt spid="35845">
                                            <p:txEl>
                                              <p:pRg st="0" end="0"/>
                                            </p:txEl>
                                          </p:spTgt>
                                        </p:tgtEl>
                                      </p:cBhvr>
                                      <p:from x="10000" y="10000"/>
                                      <p:to x="200000" y="450000"/>
                                    </p:animScale>
                                    <p:animScale>
                                      <p:cBhvr>
                                        <p:cTn id="15" dur="4305" accel="100000" fill="hold">
                                          <p:stCondLst>
                                            <p:cond delay="2695"/>
                                          </p:stCondLst>
                                        </p:cTn>
                                        <p:tgtEl>
                                          <p:spTgt spid="35845">
                                            <p:txEl>
                                              <p:pRg st="0" end="0"/>
                                            </p:txEl>
                                          </p:spTgt>
                                        </p:tgtEl>
                                      </p:cBhvr>
                                      <p:from x="200000" y="450000"/>
                                      <p:to x="100000" y="100000"/>
                                    </p:animScale>
                                    <p:set>
                                      <p:cBhvr>
                                        <p:cTn id="16" dur="2695" fill="hold"/>
                                        <p:tgtEl>
                                          <p:spTgt spid="35845">
                                            <p:txEl>
                                              <p:pRg st="0" end="0"/>
                                            </p:txEl>
                                          </p:spTgt>
                                        </p:tgtEl>
                                        <p:attrNameLst>
                                          <p:attrName>ppt_x</p:attrName>
                                        </p:attrNameLst>
                                      </p:cBhvr>
                                      <p:to>
                                        <p:strVal val="(0.5)"/>
                                      </p:to>
                                    </p:set>
                                    <p:anim from="(0.5)" to="(#ppt_x)" calcmode="lin" valueType="num">
                                      <p:cBhvr>
                                        <p:cTn id="17" dur="4305" accel="100000" fill="hold">
                                          <p:stCondLst>
                                            <p:cond delay="2695"/>
                                          </p:stCondLst>
                                        </p:cTn>
                                        <p:tgtEl>
                                          <p:spTgt spid="35845">
                                            <p:txEl>
                                              <p:pRg st="0" end="0"/>
                                            </p:txEl>
                                          </p:spTgt>
                                        </p:tgtEl>
                                        <p:attrNameLst>
                                          <p:attrName>ppt_x</p:attrName>
                                        </p:attrNameLst>
                                      </p:cBhvr>
                                    </p:anim>
                                    <p:set>
                                      <p:cBhvr>
                                        <p:cTn id="18" dur="2695" fill="hold"/>
                                        <p:tgtEl>
                                          <p:spTgt spid="35845">
                                            <p:txEl>
                                              <p:pRg st="0" end="0"/>
                                            </p:txEl>
                                          </p:spTgt>
                                        </p:tgtEl>
                                        <p:attrNameLst>
                                          <p:attrName>ppt_y</p:attrName>
                                        </p:attrNameLst>
                                      </p:cBhvr>
                                      <p:to>
                                        <p:strVal val="(#ppt_y+0.4)"/>
                                      </p:to>
                                    </p:set>
                                    <p:anim from="(#ppt_y+0.4)" to="(#ppt_y)" calcmode="lin" valueType="num">
                                      <p:cBhvr>
                                        <p:cTn id="19" dur="4305" accel="100000" fill="hold">
                                          <p:stCondLst>
                                            <p:cond delay="2695"/>
                                          </p:stCondLst>
                                        </p:cTn>
                                        <p:tgtEl>
                                          <p:spTgt spid="35845">
                                            <p:txEl>
                                              <p:pRg st="0" end="0"/>
                                            </p:txEl>
                                          </p:spTgt>
                                        </p:tgtEl>
                                        <p:attrNameLst>
                                          <p:attrName>ppt_y</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1" presetClass="entr" presetSubtype="0" fill="hold" grpId="0" nodeType="clickEffect">
                                  <p:stCondLst>
                                    <p:cond delay="0"/>
                                  </p:stCondLst>
                                  <p:childTnLst>
                                    <p:set>
                                      <p:cBhvr>
                                        <p:cTn id="23" dur="1" fill="hold">
                                          <p:stCondLst>
                                            <p:cond delay="0"/>
                                          </p:stCondLst>
                                        </p:cTn>
                                        <p:tgtEl>
                                          <p:spTgt spid="35845">
                                            <p:txEl>
                                              <p:pRg st="1" end="1"/>
                                            </p:txEl>
                                          </p:spTgt>
                                        </p:tgtEl>
                                        <p:attrNameLst>
                                          <p:attrName>style.visibility</p:attrName>
                                        </p:attrNameLst>
                                      </p:cBhvr>
                                      <p:to>
                                        <p:strVal val="visible"/>
                                      </p:to>
                                    </p:set>
                                    <p:animEffect transition="in" filter="fade">
                                      <p:cBhvr>
                                        <p:cTn id="24" dur="2695" decel="100000"/>
                                        <p:tgtEl>
                                          <p:spTgt spid="35845">
                                            <p:txEl>
                                              <p:pRg st="1" end="1"/>
                                            </p:txEl>
                                          </p:spTgt>
                                        </p:tgtEl>
                                      </p:cBhvr>
                                    </p:animEffect>
                                    <p:animScale>
                                      <p:cBhvr>
                                        <p:cTn id="25" dur="2695" decel="100000"/>
                                        <p:tgtEl>
                                          <p:spTgt spid="35845">
                                            <p:txEl>
                                              <p:pRg st="1" end="1"/>
                                            </p:txEl>
                                          </p:spTgt>
                                        </p:tgtEl>
                                      </p:cBhvr>
                                      <p:from x="10000" y="10000"/>
                                      <p:to x="200000" y="450000"/>
                                    </p:animScale>
                                    <p:animScale>
                                      <p:cBhvr>
                                        <p:cTn id="26" dur="4305" accel="100000" fill="hold">
                                          <p:stCondLst>
                                            <p:cond delay="2695"/>
                                          </p:stCondLst>
                                        </p:cTn>
                                        <p:tgtEl>
                                          <p:spTgt spid="35845">
                                            <p:txEl>
                                              <p:pRg st="1" end="1"/>
                                            </p:txEl>
                                          </p:spTgt>
                                        </p:tgtEl>
                                      </p:cBhvr>
                                      <p:from x="200000" y="450000"/>
                                      <p:to x="100000" y="100000"/>
                                    </p:animScale>
                                    <p:set>
                                      <p:cBhvr>
                                        <p:cTn id="27" dur="2695" fill="hold"/>
                                        <p:tgtEl>
                                          <p:spTgt spid="35845">
                                            <p:txEl>
                                              <p:pRg st="1" end="1"/>
                                            </p:txEl>
                                          </p:spTgt>
                                        </p:tgtEl>
                                        <p:attrNameLst>
                                          <p:attrName>ppt_x</p:attrName>
                                        </p:attrNameLst>
                                      </p:cBhvr>
                                      <p:to>
                                        <p:strVal val="(0.5)"/>
                                      </p:to>
                                    </p:set>
                                    <p:anim from="(0.5)" to="(#ppt_x)" calcmode="lin" valueType="num">
                                      <p:cBhvr>
                                        <p:cTn id="28" dur="4305" accel="100000" fill="hold">
                                          <p:stCondLst>
                                            <p:cond delay="2695"/>
                                          </p:stCondLst>
                                        </p:cTn>
                                        <p:tgtEl>
                                          <p:spTgt spid="35845">
                                            <p:txEl>
                                              <p:pRg st="1" end="1"/>
                                            </p:txEl>
                                          </p:spTgt>
                                        </p:tgtEl>
                                        <p:attrNameLst>
                                          <p:attrName>ppt_x</p:attrName>
                                        </p:attrNameLst>
                                      </p:cBhvr>
                                    </p:anim>
                                    <p:set>
                                      <p:cBhvr>
                                        <p:cTn id="29" dur="2695" fill="hold"/>
                                        <p:tgtEl>
                                          <p:spTgt spid="35845">
                                            <p:txEl>
                                              <p:pRg st="1" end="1"/>
                                            </p:txEl>
                                          </p:spTgt>
                                        </p:tgtEl>
                                        <p:attrNameLst>
                                          <p:attrName>ppt_y</p:attrName>
                                        </p:attrNameLst>
                                      </p:cBhvr>
                                      <p:to>
                                        <p:strVal val="(#ppt_y+0.4)"/>
                                      </p:to>
                                    </p:set>
                                    <p:anim from="(#ppt_y+0.4)" to="(#ppt_y)" calcmode="lin" valueType="num">
                                      <p:cBhvr>
                                        <p:cTn id="30" dur="4305" accel="100000" fill="hold">
                                          <p:stCondLst>
                                            <p:cond delay="2695"/>
                                          </p:stCondLst>
                                        </p:cTn>
                                        <p:tgtEl>
                                          <p:spTgt spid="35845">
                                            <p:txEl>
                                              <p:pRg st="1" end="1"/>
                                            </p:txEl>
                                          </p:spTgt>
                                        </p:tgtEl>
                                        <p:attrNameLst>
                                          <p:attrName>ppt_y</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35845">
                                            <p:txEl>
                                              <p:pRg st="2" end="2"/>
                                            </p:txEl>
                                          </p:spTgt>
                                        </p:tgtEl>
                                        <p:attrNameLst>
                                          <p:attrName>style.visibility</p:attrName>
                                        </p:attrNameLst>
                                      </p:cBhvr>
                                      <p:to>
                                        <p:strVal val="visible"/>
                                      </p:to>
                                    </p:set>
                                    <p:animEffect transition="in" filter="fade">
                                      <p:cBhvr>
                                        <p:cTn id="35" dur="2695" decel="100000"/>
                                        <p:tgtEl>
                                          <p:spTgt spid="35845">
                                            <p:txEl>
                                              <p:pRg st="2" end="2"/>
                                            </p:txEl>
                                          </p:spTgt>
                                        </p:tgtEl>
                                      </p:cBhvr>
                                    </p:animEffect>
                                    <p:animScale>
                                      <p:cBhvr>
                                        <p:cTn id="36" dur="2695" decel="100000"/>
                                        <p:tgtEl>
                                          <p:spTgt spid="35845">
                                            <p:txEl>
                                              <p:pRg st="2" end="2"/>
                                            </p:txEl>
                                          </p:spTgt>
                                        </p:tgtEl>
                                      </p:cBhvr>
                                      <p:from x="10000" y="10000"/>
                                      <p:to x="200000" y="450000"/>
                                    </p:animScale>
                                    <p:animScale>
                                      <p:cBhvr>
                                        <p:cTn id="37" dur="4305" accel="100000" fill="hold">
                                          <p:stCondLst>
                                            <p:cond delay="2695"/>
                                          </p:stCondLst>
                                        </p:cTn>
                                        <p:tgtEl>
                                          <p:spTgt spid="35845">
                                            <p:txEl>
                                              <p:pRg st="2" end="2"/>
                                            </p:txEl>
                                          </p:spTgt>
                                        </p:tgtEl>
                                      </p:cBhvr>
                                      <p:from x="200000" y="450000"/>
                                      <p:to x="100000" y="100000"/>
                                    </p:animScale>
                                    <p:set>
                                      <p:cBhvr>
                                        <p:cTn id="38" dur="2695" fill="hold"/>
                                        <p:tgtEl>
                                          <p:spTgt spid="35845">
                                            <p:txEl>
                                              <p:pRg st="2" end="2"/>
                                            </p:txEl>
                                          </p:spTgt>
                                        </p:tgtEl>
                                        <p:attrNameLst>
                                          <p:attrName>ppt_x</p:attrName>
                                        </p:attrNameLst>
                                      </p:cBhvr>
                                      <p:to>
                                        <p:strVal val="(0.5)"/>
                                      </p:to>
                                    </p:set>
                                    <p:anim from="(0.5)" to="(#ppt_x)" calcmode="lin" valueType="num">
                                      <p:cBhvr>
                                        <p:cTn id="39" dur="4305" accel="100000" fill="hold">
                                          <p:stCondLst>
                                            <p:cond delay="2695"/>
                                          </p:stCondLst>
                                        </p:cTn>
                                        <p:tgtEl>
                                          <p:spTgt spid="35845">
                                            <p:txEl>
                                              <p:pRg st="2" end="2"/>
                                            </p:txEl>
                                          </p:spTgt>
                                        </p:tgtEl>
                                        <p:attrNameLst>
                                          <p:attrName>ppt_x</p:attrName>
                                        </p:attrNameLst>
                                      </p:cBhvr>
                                    </p:anim>
                                    <p:set>
                                      <p:cBhvr>
                                        <p:cTn id="40" dur="2695" fill="hold"/>
                                        <p:tgtEl>
                                          <p:spTgt spid="35845">
                                            <p:txEl>
                                              <p:pRg st="2" end="2"/>
                                            </p:txEl>
                                          </p:spTgt>
                                        </p:tgtEl>
                                        <p:attrNameLst>
                                          <p:attrName>ppt_y</p:attrName>
                                        </p:attrNameLst>
                                      </p:cBhvr>
                                      <p:to>
                                        <p:strVal val="(#ppt_y+0.4)"/>
                                      </p:to>
                                    </p:set>
                                    <p:anim from="(#ppt_y+0.4)" to="(#ppt_y)" calcmode="lin" valueType="num">
                                      <p:cBhvr>
                                        <p:cTn id="41" dur="4305" accel="100000" fill="hold">
                                          <p:stCondLst>
                                            <p:cond delay="2695"/>
                                          </p:stCondLst>
                                        </p:cTn>
                                        <p:tgtEl>
                                          <p:spTgt spid="35845">
                                            <p:txEl>
                                              <p:pRg st="2" end="2"/>
                                            </p:txEl>
                                          </p:spTgt>
                                        </p:tgtEl>
                                        <p:attrNameLst>
                                          <p:attrName>ppt_y</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51" presetClass="entr" presetSubtype="0" fill="hold" grpId="0" nodeType="clickEffect">
                                  <p:stCondLst>
                                    <p:cond delay="0"/>
                                  </p:stCondLst>
                                  <p:childTnLst>
                                    <p:set>
                                      <p:cBhvr>
                                        <p:cTn id="45" dur="1" fill="hold">
                                          <p:stCondLst>
                                            <p:cond delay="0"/>
                                          </p:stCondLst>
                                        </p:cTn>
                                        <p:tgtEl>
                                          <p:spTgt spid="35845">
                                            <p:txEl>
                                              <p:pRg st="3" end="3"/>
                                            </p:txEl>
                                          </p:spTgt>
                                        </p:tgtEl>
                                        <p:attrNameLst>
                                          <p:attrName>style.visibility</p:attrName>
                                        </p:attrNameLst>
                                      </p:cBhvr>
                                      <p:to>
                                        <p:strVal val="visible"/>
                                      </p:to>
                                    </p:set>
                                    <p:animEffect transition="in" filter="fade">
                                      <p:cBhvr>
                                        <p:cTn id="46" dur="2695" decel="100000"/>
                                        <p:tgtEl>
                                          <p:spTgt spid="35845">
                                            <p:txEl>
                                              <p:pRg st="3" end="3"/>
                                            </p:txEl>
                                          </p:spTgt>
                                        </p:tgtEl>
                                      </p:cBhvr>
                                    </p:animEffect>
                                    <p:animScale>
                                      <p:cBhvr>
                                        <p:cTn id="47" dur="2695" decel="100000"/>
                                        <p:tgtEl>
                                          <p:spTgt spid="35845">
                                            <p:txEl>
                                              <p:pRg st="3" end="3"/>
                                            </p:txEl>
                                          </p:spTgt>
                                        </p:tgtEl>
                                      </p:cBhvr>
                                      <p:from x="10000" y="10000"/>
                                      <p:to x="200000" y="450000"/>
                                    </p:animScale>
                                    <p:animScale>
                                      <p:cBhvr>
                                        <p:cTn id="48" dur="4305" accel="100000" fill="hold">
                                          <p:stCondLst>
                                            <p:cond delay="2695"/>
                                          </p:stCondLst>
                                        </p:cTn>
                                        <p:tgtEl>
                                          <p:spTgt spid="35845">
                                            <p:txEl>
                                              <p:pRg st="3" end="3"/>
                                            </p:txEl>
                                          </p:spTgt>
                                        </p:tgtEl>
                                      </p:cBhvr>
                                      <p:from x="200000" y="450000"/>
                                      <p:to x="100000" y="100000"/>
                                    </p:animScale>
                                    <p:set>
                                      <p:cBhvr>
                                        <p:cTn id="49" dur="2695" fill="hold"/>
                                        <p:tgtEl>
                                          <p:spTgt spid="35845">
                                            <p:txEl>
                                              <p:pRg st="3" end="3"/>
                                            </p:txEl>
                                          </p:spTgt>
                                        </p:tgtEl>
                                        <p:attrNameLst>
                                          <p:attrName>ppt_x</p:attrName>
                                        </p:attrNameLst>
                                      </p:cBhvr>
                                      <p:to>
                                        <p:strVal val="(0.5)"/>
                                      </p:to>
                                    </p:set>
                                    <p:anim from="(0.5)" to="(#ppt_x)" calcmode="lin" valueType="num">
                                      <p:cBhvr>
                                        <p:cTn id="50" dur="4305" accel="100000" fill="hold">
                                          <p:stCondLst>
                                            <p:cond delay="2695"/>
                                          </p:stCondLst>
                                        </p:cTn>
                                        <p:tgtEl>
                                          <p:spTgt spid="35845">
                                            <p:txEl>
                                              <p:pRg st="3" end="3"/>
                                            </p:txEl>
                                          </p:spTgt>
                                        </p:tgtEl>
                                        <p:attrNameLst>
                                          <p:attrName>ppt_x</p:attrName>
                                        </p:attrNameLst>
                                      </p:cBhvr>
                                    </p:anim>
                                    <p:set>
                                      <p:cBhvr>
                                        <p:cTn id="51" dur="2695" fill="hold"/>
                                        <p:tgtEl>
                                          <p:spTgt spid="35845">
                                            <p:txEl>
                                              <p:pRg st="3" end="3"/>
                                            </p:txEl>
                                          </p:spTgt>
                                        </p:tgtEl>
                                        <p:attrNameLst>
                                          <p:attrName>ppt_y</p:attrName>
                                        </p:attrNameLst>
                                      </p:cBhvr>
                                      <p:to>
                                        <p:strVal val="(#ppt_y+0.4)"/>
                                      </p:to>
                                    </p:set>
                                    <p:anim from="(#ppt_y+0.4)" to="(#ppt_y)" calcmode="lin" valueType="num">
                                      <p:cBhvr>
                                        <p:cTn id="52" dur="4305" accel="100000" fill="hold">
                                          <p:stCondLst>
                                            <p:cond delay="2695"/>
                                          </p:stCondLst>
                                        </p:cTn>
                                        <p:tgtEl>
                                          <p:spTgt spid="35845">
                                            <p:txEl>
                                              <p:pRg st="3" end="3"/>
                                            </p:txEl>
                                          </p:spTgt>
                                        </p:tgtEl>
                                        <p:attrNameLst>
                                          <p:attrName>ppt_y</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51" presetClass="entr" presetSubtype="0" fill="hold" grpId="0" nodeType="clickEffect">
                                  <p:stCondLst>
                                    <p:cond delay="0"/>
                                  </p:stCondLst>
                                  <p:childTnLst>
                                    <p:set>
                                      <p:cBhvr>
                                        <p:cTn id="56" dur="1" fill="hold">
                                          <p:stCondLst>
                                            <p:cond delay="0"/>
                                          </p:stCondLst>
                                        </p:cTn>
                                        <p:tgtEl>
                                          <p:spTgt spid="35845">
                                            <p:txEl>
                                              <p:pRg st="4" end="4"/>
                                            </p:txEl>
                                          </p:spTgt>
                                        </p:tgtEl>
                                        <p:attrNameLst>
                                          <p:attrName>style.visibility</p:attrName>
                                        </p:attrNameLst>
                                      </p:cBhvr>
                                      <p:to>
                                        <p:strVal val="visible"/>
                                      </p:to>
                                    </p:set>
                                    <p:animEffect transition="in" filter="fade">
                                      <p:cBhvr>
                                        <p:cTn id="57" dur="2695" decel="100000"/>
                                        <p:tgtEl>
                                          <p:spTgt spid="35845">
                                            <p:txEl>
                                              <p:pRg st="4" end="4"/>
                                            </p:txEl>
                                          </p:spTgt>
                                        </p:tgtEl>
                                      </p:cBhvr>
                                    </p:animEffect>
                                    <p:animScale>
                                      <p:cBhvr>
                                        <p:cTn id="58" dur="2695" decel="100000"/>
                                        <p:tgtEl>
                                          <p:spTgt spid="35845">
                                            <p:txEl>
                                              <p:pRg st="4" end="4"/>
                                            </p:txEl>
                                          </p:spTgt>
                                        </p:tgtEl>
                                      </p:cBhvr>
                                      <p:from x="10000" y="10000"/>
                                      <p:to x="200000" y="450000"/>
                                    </p:animScale>
                                    <p:animScale>
                                      <p:cBhvr>
                                        <p:cTn id="59" dur="4305" accel="100000" fill="hold">
                                          <p:stCondLst>
                                            <p:cond delay="2695"/>
                                          </p:stCondLst>
                                        </p:cTn>
                                        <p:tgtEl>
                                          <p:spTgt spid="35845">
                                            <p:txEl>
                                              <p:pRg st="4" end="4"/>
                                            </p:txEl>
                                          </p:spTgt>
                                        </p:tgtEl>
                                      </p:cBhvr>
                                      <p:from x="200000" y="450000"/>
                                      <p:to x="100000" y="100000"/>
                                    </p:animScale>
                                    <p:set>
                                      <p:cBhvr>
                                        <p:cTn id="60" dur="2695" fill="hold"/>
                                        <p:tgtEl>
                                          <p:spTgt spid="35845">
                                            <p:txEl>
                                              <p:pRg st="4" end="4"/>
                                            </p:txEl>
                                          </p:spTgt>
                                        </p:tgtEl>
                                        <p:attrNameLst>
                                          <p:attrName>ppt_x</p:attrName>
                                        </p:attrNameLst>
                                      </p:cBhvr>
                                      <p:to>
                                        <p:strVal val="(0.5)"/>
                                      </p:to>
                                    </p:set>
                                    <p:anim from="(0.5)" to="(#ppt_x)" calcmode="lin" valueType="num">
                                      <p:cBhvr>
                                        <p:cTn id="61" dur="4305" accel="100000" fill="hold">
                                          <p:stCondLst>
                                            <p:cond delay="2695"/>
                                          </p:stCondLst>
                                        </p:cTn>
                                        <p:tgtEl>
                                          <p:spTgt spid="35845">
                                            <p:txEl>
                                              <p:pRg st="4" end="4"/>
                                            </p:txEl>
                                          </p:spTgt>
                                        </p:tgtEl>
                                        <p:attrNameLst>
                                          <p:attrName>ppt_x</p:attrName>
                                        </p:attrNameLst>
                                      </p:cBhvr>
                                    </p:anim>
                                    <p:set>
                                      <p:cBhvr>
                                        <p:cTn id="62" dur="2695" fill="hold"/>
                                        <p:tgtEl>
                                          <p:spTgt spid="35845">
                                            <p:txEl>
                                              <p:pRg st="4" end="4"/>
                                            </p:txEl>
                                          </p:spTgt>
                                        </p:tgtEl>
                                        <p:attrNameLst>
                                          <p:attrName>ppt_y</p:attrName>
                                        </p:attrNameLst>
                                      </p:cBhvr>
                                      <p:to>
                                        <p:strVal val="(#ppt_y+0.4)"/>
                                      </p:to>
                                    </p:set>
                                    <p:anim from="(#ppt_y+0.4)" to="(#ppt_y)" calcmode="lin" valueType="num">
                                      <p:cBhvr>
                                        <p:cTn id="63" dur="4305" accel="100000" fill="hold">
                                          <p:stCondLst>
                                            <p:cond delay="2695"/>
                                          </p:stCondLst>
                                        </p:cTn>
                                        <p:tgtEl>
                                          <p:spTgt spid="35845">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idx="1"/>
          </p:nvPr>
        </p:nvSpPr>
        <p:spPr>
          <a:xfrm>
            <a:off x="838200" y="914400"/>
            <a:ext cx="7315200" cy="5257800"/>
          </a:xfrm>
        </p:spPr>
        <p:txBody>
          <a:bodyPr rtlCol="0">
            <a:normAutofit lnSpcReduction="10000"/>
          </a:bodyPr>
          <a:lstStyle/>
          <a:p>
            <a:pPr marL="91440" indent="-91440" algn="ctr" rtl="1" eaLnBrk="1" fontAlgn="auto" hangingPunct="1">
              <a:buFontTx/>
              <a:buChar char="-"/>
              <a:defRPr/>
            </a:pPr>
            <a:r>
              <a:rPr lang="fa-IR" sz="3000" dirty="0" smtClean="0">
                <a:solidFill>
                  <a:schemeClr val="tx1"/>
                </a:solidFill>
                <a:cs typeface="B Mitra" pitchFamily="2" charset="-78"/>
              </a:rPr>
              <a:t>ايجاد روابط عاطفي و توأم با توجه به منظور درك توانمندي هاي بالقوه هر يك از فراگيران .</a:t>
            </a:r>
          </a:p>
          <a:p>
            <a:pPr marL="91440" indent="-91440" algn="r" rtl="1" eaLnBrk="1" fontAlgn="auto" hangingPunct="1">
              <a:buFontTx/>
              <a:buChar char="-"/>
              <a:defRPr/>
            </a:pPr>
            <a:r>
              <a:rPr lang="fa-IR" sz="3000" dirty="0" smtClean="0">
                <a:solidFill>
                  <a:schemeClr val="tx1"/>
                </a:solidFill>
                <a:cs typeface="B Mitra" pitchFamily="2" charset="-78"/>
              </a:rPr>
              <a:t>توجه و حمايت از نيازهاي منحصر به فرد آموزشي و يادگيري دانش آموزان .</a:t>
            </a:r>
          </a:p>
          <a:p>
            <a:pPr marL="91440" indent="-91440" algn="r" rtl="1" eaLnBrk="1" fontAlgn="auto" hangingPunct="1">
              <a:buFontTx/>
              <a:buChar char="-"/>
              <a:defRPr/>
            </a:pPr>
            <a:r>
              <a:rPr lang="fa-IR" sz="3000" dirty="0" smtClean="0">
                <a:solidFill>
                  <a:schemeClr val="tx1"/>
                </a:solidFill>
                <a:cs typeface="B Mitra" pitchFamily="2" charset="-78"/>
              </a:rPr>
              <a:t>فراهم كردن فرصت هاي ريسك بدون خطر از شكست براي دانش آموزان .</a:t>
            </a:r>
          </a:p>
          <a:p>
            <a:pPr marL="91440" indent="-91440" algn="r" rtl="1" eaLnBrk="1" fontAlgn="auto" hangingPunct="1">
              <a:buFontTx/>
              <a:buChar char="-"/>
              <a:defRPr/>
            </a:pPr>
            <a:r>
              <a:rPr lang="fa-IR" sz="3000" dirty="0" smtClean="0">
                <a:solidFill>
                  <a:schemeClr val="tx1"/>
                </a:solidFill>
                <a:cs typeface="B Mitra" pitchFamily="2" charset="-78"/>
              </a:rPr>
              <a:t>ارائه بازخوردهاي دقيق و به هنگام به دانش آموزان.</a:t>
            </a:r>
          </a:p>
          <a:p>
            <a:pPr marL="91440" indent="-91440" algn="r" rtl="1" eaLnBrk="1" fontAlgn="auto" hangingPunct="1">
              <a:buFontTx/>
              <a:buChar char="-"/>
              <a:defRPr/>
            </a:pPr>
            <a:r>
              <a:rPr lang="fa-IR" sz="3000" dirty="0" smtClean="0">
                <a:solidFill>
                  <a:schemeClr val="tx1"/>
                </a:solidFill>
                <a:cs typeface="B Mitra" pitchFamily="2" charset="-78"/>
              </a:rPr>
              <a:t>توجه و تأكيد بر تفاوت هاي فردي دانش آموزان .</a:t>
            </a:r>
          </a:p>
          <a:p>
            <a:pPr marL="91440" indent="-91440" algn="r" rtl="1" eaLnBrk="1" fontAlgn="auto" hangingPunct="1">
              <a:buFontTx/>
              <a:buChar char="-"/>
              <a:defRPr/>
            </a:pPr>
            <a:r>
              <a:rPr lang="fa-IR" sz="3000" dirty="0" smtClean="0">
                <a:solidFill>
                  <a:schemeClr val="tx1"/>
                </a:solidFill>
                <a:cs typeface="B Mitra" pitchFamily="2" charset="-78"/>
              </a:rPr>
              <a:t>از بين بردن ترس از شكست.</a:t>
            </a:r>
          </a:p>
          <a:p>
            <a:pPr marL="91440" indent="-91440" algn="r" rtl="1" eaLnBrk="1" fontAlgn="auto" hangingPunct="1">
              <a:buFontTx/>
              <a:buChar char="-"/>
              <a:defRPr/>
            </a:pPr>
            <a:r>
              <a:rPr lang="fa-IR" sz="3000" dirty="0" smtClean="0">
                <a:solidFill>
                  <a:schemeClr val="tx1"/>
                </a:solidFill>
                <a:cs typeface="B Mitra" pitchFamily="2" charset="-78"/>
              </a:rPr>
              <a:t>تحليل و مديريت ناكامي ها و شكستها.</a:t>
            </a:r>
            <a:endParaRPr lang="en-US" sz="3000" dirty="0" smtClean="0">
              <a:solidFill>
                <a:schemeClr val="tx1"/>
              </a:solidFill>
              <a:cs typeface="B Mitra" pitchFamily="2" charset="-78"/>
            </a:endParaRPr>
          </a:p>
          <a:p>
            <a:pPr marL="91440" indent="-91440" eaLnBrk="1" fontAlgn="auto" hangingPunct="1">
              <a:buFontTx/>
              <a:buChar char="-"/>
              <a:defRPr/>
            </a:pPr>
            <a:endParaRPr lang="en-US" sz="3000" dirty="0" smtClean="0">
              <a:solidFill>
                <a:schemeClr val="bg1"/>
              </a:solidFill>
              <a:cs typeface="B Mitra" pitchFamily="2" charset="-78"/>
            </a:endParaRPr>
          </a:p>
        </p:txBody>
      </p:sp>
      <p:sp>
        <p:nvSpPr>
          <p:cNvPr id="41987" name="AutoShape 6">
            <a:hlinkClick r:id="" action="ppaction://hlinkshowjump?jump=nextslide" highlightClick="1"/>
          </p:cNvPr>
          <p:cNvSpPr>
            <a:spLocks noChangeArrowheads="1"/>
          </p:cNvSpPr>
          <p:nvPr/>
        </p:nvSpPr>
        <p:spPr bwMode="auto">
          <a:xfrm>
            <a:off x="457200" y="119063"/>
            <a:ext cx="144463"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
        <p:nvSpPr>
          <p:cNvPr id="41988" name="AutoShape 7">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50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fade">
                                      <p:cBhvr>
                                        <p:cTn id="7" dur="1925" decel="100000"/>
                                        <p:tgtEl>
                                          <p:spTgt spid="36869">
                                            <p:txEl>
                                              <p:pRg st="0" end="0"/>
                                            </p:txEl>
                                          </p:spTgt>
                                        </p:tgtEl>
                                      </p:cBhvr>
                                    </p:animEffect>
                                    <p:animScale>
                                      <p:cBhvr>
                                        <p:cTn id="8" dur="1925" decel="100000"/>
                                        <p:tgtEl>
                                          <p:spTgt spid="36869">
                                            <p:txEl>
                                              <p:pRg st="0" end="0"/>
                                            </p:txEl>
                                          </p:spTgt>
                                        </p:tgtEl>
                                      </p:cBhvr>
                                      <p:from x="10000" y="10000"/>
                                      <p:to x="200000" y="450000"/>
                                    </p:animScale>
                                    <p:animScale>
                                      <p:cBhvr>
                                        <p:cTn id="9" dur="3075" accel="100000" fill="hold">
                                          <p:stCondLst>
                                            <p:cond delay="1925"/>
                                          </p:stCondLst>
                                        </p:cTn>
                                        <p:tgtEl>
                                          <p:spTgt spid="36869">
                                            <p:txEl>
                                              <p:pRg st="0" end="0"/>
                                            </p:txEl>
                                          </p:spTgt>
                                        </p:tgtEl>
                                      </p:cBhvr>
                                      <p:from x="200000" y="450000"/>
                                      <p:to x="100000" y="100000"/>
                                    </p:animScale>
                                    <p:set>
                                      <p:cBhvr>
                                        <p:cTn id="10" dur="1925" fill="hold"/>
                                        <p:tgtEl>
                                          <p:spTgt spid="36869">
                                            <p:txEl>
                                              <p:pRg st="0" end="0"/>
                                            </p:txEl>
                                          </p:spTgt>
                                        </p:tgtEl>
                                        <p:attrNameLst>
                                          <p:attrName>ppt_x</p:attrName>
                                        </p:attrNameLst>
                                      </p:cBhvr>
                                      <p:to>
                                        <p:strVal val="(0.5)"/>
                                      </p:to>
                                    </p:set>
                                    <p:anim from="(0.5)" to="(#ppt_x)" calcmode="lin" valueType="num">
                                      <p:cBhvr>
                                        <p:cTn id="11" dur="3075" accel="100000" fill="hold">
                                          <p:stCondLst>
                                            <p:cond delay="1925"/>
                                          </p:stCondLst>
                                        </p:cTn>
                                        <p:tgtEl>
                                          <p:spTgt spid="36869">
                                            <p:txEl>
                                              <p:pRg st="0" end="0"/>
                                            </p:txEl>
                                          </p:spTgt>
                                        </p:tgtEl>
                                        <p:attrNameLst>
                                          <p:attrName>ppt_x</p:attrName>
                                        </p:attrNameLst>
                                      </p:cBhvr>
                                    </p:anim>
                                    <p:set>
                                      <p:cBhvr>
                                        <p:cTn id="12" dur="1925" fill="hold"/>
                                        <p:tgtEl>
                                          <p:spTgt spid="36869">
                                            <p:txEl>
                                              <p:pRg st="0" end="0"/>
                                            </p:txEl>
                                          </p:spTgt>
                                        </p:tgtEl>
                                        <p:attrNameLst>
                                          <p:attrName>ppt_y</p:attrName>
                                        </p:attrNameLst>
                                      </p:cBhvr>
                                      <p:to>
                                        <p:strVal val="(#ppt_y+0.4)"/>
                                      </p:to>
                                    </p:set>
                                    <p:anim from="(#ppt_y+0.4)" to="(#ppt_y)" calcmode="lin" valueType="num">
                                      <p:cBhvr>
                                        <p:cTn id="13" dur="3075" accel="100000" fill="hold">
                                          <p:stCondLst>
                                            <p:cond delay="1925"/>
                                          </p:stCondLst>
                                        </p:cTn>
                                        <p:tgtEl>
                                          <p:spTgt spid="36869">
                                            <p:txEl>
                                              <p:pRg st="0" end="0"/>
                                            </p:txEl>
                                          </p:spTgt>
                                        </p:tgtEl>
                                        <p:attrNameLst>
                                          <p:attrName>ppt_y</p:attrName>
                                        </p:attrNameLst>
                                      </p:cBhvr>
                                    </p:anim>
                                  </p:childTnLst>
                                </p:cTn>
                              </p:par>
                            </p:childTnLst>
                          </p:cTn>
                        </p:par>
                        <p:par>
                          <p:cTn id="14" fill="hold" nodeType="afterGroup">
                            <p:stCondLst>
                              <p:cond delay="5500"/>
                            </p:stCondLst>
                            <p:childTnLst>
                              <p:par>
                                <p:cTn id="15" presetID="51" presetClass="entr" presetSubtype="0" fill="hold" grpId="0" nodeType="afterEffect">
                                  <p:stCondLst>
                                    <p:cond delay="500"/>
                                  </p:stCondLst>
                                  <p:childTnLst>
                                    <p:set>
                                      <p:cBhvr>
                                        <p:cTn id="16" dur="1" fill="hold">
                                          <p:stCondLst>
                                            <p:cond delay="0"/>
                                          </p:stCondLst>
                                        </p:cTn>
                                        <p:tgtEl>
                                          <p:spTgt spid="36869">
                                            <p:txEl>
                                              <p:pRg st="1" end="1"/>
                                            </p:txEl>
                                          </p:spTgt>
                                        </p:tgtEl>
                                        <p:attrNameLst>
                                          <p:attrName>style.visibility</p:attrName>
                                        </p:attrNameLst>
                                      </p:cBhvr>
                                      <p:to>
                                        <p:strVal val="visible"/>
                                      </p:to>
                                    </p:set>
                                    <p:animEffect transition="in" filter="fade">
                                      <p:cBhvr>
                                        <p:cTn id="17" dur="1925" decel="100000"/>
                                        <p:tgtEl>
                                          <p:spTgt spid="36869">
                                            <p:txEl>
                                              <p:pRg st="1" end="1"/>
                                            </p:txEl>
                                          </p:spTgt>
                                        </p:tgtEl>
                                      </p:cBhvr>
                                    </p:animEffect>
                                    <p:animScale>
                                      <p:cBhvr>
                                        <p:cTn id="18" dur="1925" decel="100000"/>
                                        <p:tgtEl>
                                          <p:spTgt spid="36869">
                                            <p:txEl>
                                              <p:pRg st="1" end="1"/>
                                            </p:txEl>
                                          </p:spTgt>
                                        </p:tgtEl>
                                      </p:cBhvr>
                                      <p:from x="10000" y="10000"/>
                                      <p:to x="200000" y="450000"/>
                                    </p:animScale>
                                    <p:animScale>
                                      <p:cBhvr>
                                        <p:cTn id="19" dur="3075" accel="100000" fill="hold">
                                          <p:stCondLst>
                                            <p:cond delay="1925"/>
                                          </p:stCondLst>
                                        </p:cTn>
                                        <p:tgtEl>
                                          <p:spTgt spid="36869">
                                            <p:txEl>
                                              <p:pRg st="1" end="1"/>
                                            </p:txEl>
                                          </p:spTgt>
                                        </p:tgtEl>
                                      </p:cBhvr>
                                      <p:from x="200000" y="450000"/>
                                      <p:to x="100000" y="100000"/>
                                    </p:animScale>
                                    <p:set>
                                      <p:cBhvr>
                                        <p:cTn id="20" dur="1925" fill="hold"/>
                                        <p:tgtEl>
                                          <p:spTgt spid="36869">
                                            <p:txEl>
                                              <p:pRg st="1" end="1"/>
                                            </p:txEl>
                                          </p:spTgt>
                                        </p:tgtEl>
                                        <p:attrNameLst>
                                          <p:attrName>ppt_x</p:attrName>
                                        </p:attrNameLst>
                                      </p:cBhvr>
                                      <p:to>
                                        <p:strVal val="(0.5)"/>
                                      </p:to>
                                    </p:set>
                                    <p:anim from="(0.5)" to="(#ppt_x)" calcmode="lin" valueType="num">
                                      <p:cBhvr>
                                        <p:cTn id="21" dur="3075" accel="100000" fill="hold">
                                          <p:stCondLst>
                                            <p:cond delay="1925"/>
                                          </p:stCondLst>
                                        </p:cTn>
                                        <p:tgtEl>
                                          <p:spTgt spid="36869">
                                            <p:txEl>
                                              <p:pRg st="1" end="1"/>
                                            </p:txEl>
                                          </p:spTgt>
                                        </p:tgtEl>
                                        <p:attrNameLst>
                                          <p:attrName>ppt_x</p:attrName>
                                        </p:attrNameLst>
                                      </p:cBhvr>
                                    </p:anim>
                                    <p:set>
                                      <p:cBhvr>
                                        <p:cTn id="22" dur="1925" fill="hold"/>
                                        <p:tgtEl>
                                          <p:spTgt spid="36869">
                                            <p:txEl>
                                              <p:pRg st="1" end="1"/>
                                            </p:txEl>
                                          </p:spTgt>
                                        </p:tgtEl>
                                        <p:attrNameLst>
                                          <p:attrName>ppt_y</p:attrName>
                                        </p:attrNameLst>
                                      </p:cBhvr>
                                      <p:to>
                                        <p:strVal val="(#ppt_y+0.4)"/>
                                      </p:to>
                                    </p:set>
                                    <p:anim from="(#ppt_y+0.4)" to="(#ppt_y)" calcmode="lin" valueType="num">
                                      <p:cBhvr>
                                        <p:cTn id="23" dur="3075" accel="100000" fill="hold">
                                          <p:stCondLst>
                                            <p:cond delay="1925"/>
                                          </p:stCondLst>
                                        </p:cTn>
                                        <p:tgtEl>
                                          <p:spTgt spid="36869">
                                            <p:txEl>
                                              <p:pRg st="1" end="1"/>
                                            </p:txEl>
                                          </p:spTgt>
                                        </p:tgtEl>
                                        <p:attrNameLst>
                                          <p:attrName>ppt_y</p:attrName>
                                        </p:attrNameLst>
                                      </p:cBhvr>
                                    </p:anim>
                                  </p:childTnLst>
                                </p:cTn>
                              </p:par>
                            </p:childTnLst>
                          </p:cTn>
                        </p:par>
                        <p:par>
                          <p:cTn id="24" fill="hold" nodeType="afterGroup">
                            <p:stCondLst>
                              <p:cond delay="11000"/>
                            </p:stCondLst>
                            <p:childTnLst>
                              <p:par>
                                <p:cTn id="25" presetID="51" presetClass="entr" presetSubtype="0" fill="hold" grpId="0" nodeType="afterEffect">
                                  <p:stCondLst>
                                    <p:cond delay="500"/>
                                  </p:stCondLst>
                                  <p:childTnLst>
                                    <p:set>
                                      <p:cBhvr>
                                        <p:cTn id="26" dur="1" fill="hold">
                                          <p:stCondLst>
                                            <p:cond delay="0"/>
                                          </p:stCondLst>
                                        </p:cTn>
                                        <p:tgtEl>
                                          <p:spTgt spid="36869">
                                            <p:txEl>
                                              <p:pRg st="2" end="2"/>
                                            </p:txEl>
                                          </p:spTgt>
                                        </p:tgtEl>
                                        <p:attrNameLst>
                                          <p:attrName>style.visibility</p:attrName>
                                        </p:attrNameLst>
                                      </p:cBhvr>
                                      <p:to>
                                        <p:strVal val="visible"/>
                                      </p:to>
                                    </p:set>
                                    <p:animEffect transition="in" filter="fade">
                                      <p:cBhvr>
                                        <p:cTn id="27" dur="1925" decel="100000"/>
                                        <p:tgtEl>
                                          <p:spTgt spid="36869">
                                            <p:txEl>
                                              <p:pRg st="2" end="2"/>
                                            </p:txEl>
                                          </p:spTgt>
                                        </p:tgtEl>
                                      </p:cBhvr>
                                    </p:animEffect>
                                    <p:animScale>
                                      <p:cBhvr>
                                        <p:cTn id="28" dur="1925" decel="100000"/>
                                        <p:tgtEl>
                                          <p:spTgt spid="36869">
                                            <p:txEl>
                                              <p:pRg st="2" end="2"/>
                                            </p:txEl>
                                          </p:spTgt>
                                        </p:tgtEl>
                                      </p:cBhvr>
                                      <p:from x="10000" y="10000"/>
                                      <p:to x="200000" y="450000"/>
                                    </p:animScale>
                                    <p:animScale>
                                      <p:cBhvr>
                                        <p:cTn id="29" dur="3075" accel="100000" fill="hold">
                                          <p:stCondLst>
                                            <p:cond delay="1925"/>
                                          </p:stCondLst>
                                        </p:cTn>
                                        <p:tgtEl>
                                          <p:spTgt spid="36869">
                                            <p:txEl>
                                              <p:pRg st="2" end="2"/>
                                            </p:txEl>
                                          </p:spTgt>
                                        </p:tgtEl>
                                      </p:cBhvr>
                                      <p:from x="200000" y="450000"/>
                                      <p:to x="100000" y="100000"/>
                                    </p:animScale>
                                    <p:set>
                                      <p:cBhvr>
                                        <p:cTn id="30" dur="1925" fill="hold"/>
                                        <p:tgtEl>
                                          <p:spTgt spid="36869">
                                            <p:txEl>
                                              <p:pRg st="2" end="2"/>
                                            </p:txEl>
                                          </p:spTgt>
                                        </p:tgtEl>
                                        <p:attrNameLst>
                                          <p:attrName>ppt_x</p:attrName>
                                        </p:attrNameLst>
                                      </p:cBhvr>
                                      <p:to>
                                        <p:strVal val="(0.5)"/>
                                      </p:to>
                                    </p:set>
                                    <p:anim from="(0.5)" to="(#ppt_x)" calcmode="lin" valueType="num">
                                      <p:cBhvr>
                                        <p:cTn id="31" dur="3075" accel="100000" fill="hold">
                                          <p:stCondLst>
                                            <p:cond delay="1925"/>
                                          </p:stCondLst>
                                        </p:cTn>
                                        <p:tgtEl>
                                          <p:spTgt spid="36869">
                                            <p:txEl>
                                              <p:pRg st="2" end="2"/>
                                            </p:txEl>
                                          </p:spTgt>
                                        </p:tgtEl>
                                        <p:attrNameLst>
                                          <p:attrName>ppt_x</p:attrName>
                                        </p:attrNameLst>
                                      </p:cBhvr>
                                    </p:anim>
                                    <p:set>
                                      <p:cBhvr>
                                        <p:cTn id="32" dur="1925" fill="hold"/>
                                        <p:tgtEl>
                                          <p:spTgt spid="36869">
                                            <p:txEl>
                                              <p:pRg st="2" end="2"/>
                                            </p:txEl>
                                          </p:spTgt>
                                        </p:tgtEl>
                                        <p:attrNameLst>
                                          <p:attrName>ppt_y</p:attrName>
                                        </p:attrNameLst>
                                      </p:cBhvr>
                                      <p:to>
                                        <p:strVal val="(#ppt_y+0.4)"/>
                                      </p:to>
                                    </p:set>
                                    <p:anim from="(#ppt_y+0.4)" to="(#ppt_y)" calcmode="lin" valueType="num">
                                      <p:cBhvr>
                                        <p:cTn id="33" dur="3075" accel="100000" fill="hold">
                                          <p:stCondLst>
                                            <p:cond delay="1925"/>
                                          </p:stCondLst>
                                        </p:cTn>
                                        <p:tgtEl>
                                          <p:spTgt spid="36869">
                                            <p:txEl>
                                              <p:pRg st="2" end="2"/>
                                            </p:txEl>
                                          </p:spTgt>
                                        </p:tgtEl>
                                        <p:attrNameLst>
                                          <p:attrName>ppt_y</p:attrName>
                                        </p:attrNameLst>
                                      </p:cBhvr>
                                    </p:anim>
                                  </p:childTnLst>
                                </p:cTn>
                              </p:par>
                            </p:childTnLst>
                          </p:cTn>
                        </p:par>
                        <p:par>
                          <p:cTn id="34" fill="hold" nodeType="afterGroup">
                            <p:stCondLst>
                              <p:cond delay="16500"/>
                            </p:stCondLst>
                            <p:childTnLst>
                              <p:par>
                                <p:cTn id="35" presetID="51" presetClass="entr" presetSubtype="0" fill="hold" grpId="0" nodeType="afterEffect">
                                  <p:stCondLst>
                                    <p:cond delay="500"/>
                                  </p:stCondLst>
                                  <p:childTnLst>
                                    <p:set>
                                      <p:cBhvr>
                                        <p:cTn id="36" dur="1" fill="hold">
                                          <p:stCondLst>
                                            <p:cond delay="0"/>
                                          </p:stCondLst>
                                        </p:cTn>
                                        <p:tgtEl>
                                          <p:spTgt spid="36869">
                                            <p:txEl>
                                              <p:pRg st="3" end="3"/>
                                            </p:txEl>
                                          </p:spTgt>
                                        </p:tgtEl>
                                        <p:attrNameLst>
                                          <p:attrName>style.visibility</p:attrName>
                                        </p:attrNameLst>
                                      </p:cBhvr>
                                      <p:to>
                                        <p:strVal val="visible"/>
                                      </p:to>
                                    </p:set>
                                    <p:animEffect transition="in" filter="fade">
                                      <p:cBhvr>
                                        <p:cTn id="37" dur="1925" decel="100000"/>
                                        <p:tgtEl>
                                          <p:spTgt spid="36869">
                                            <p:txEl>
                                              <p:pRg st="3" end="3"/>
                                            </p:txEl>
                                          </p:spTgt>
                                        </p:tgtEl>
                                      </p:cBhvr>
                                    </p:animEffect>
                                    <p:animScale>
                                      <p:cBhvr>
                                        <p:cTn id="38" dur="1925" decel="100000"/>
                                        <p:tgtEl>
                                          <p:spTgt spid="36869">
                                            <p:txEl>
                                              <p:pRg st="3" end="3"/>
                                            </p:txEl>
                                          </p:spTgt>
                                        </p:tgtEl>
                                      </p:cBhvr>
                                      <p:from x="10000" y="10000"/>
                                      <p:to x="200000" y="450000"/>
                                    </p:animScale>
                                    <p:animScale>
                                      <p:cBhvr>
                                        <p:cTn id="39" dur="3075" accel="100000" fill="hold">
                                          <p:stCondLst>
                                            <p:cond delay="1925"/>
                                          </p:stCondLst>
                                        </p:cTn>
                                        <p:tgtEl>
                                          <p:spTgt spid="36869">
                                            <p:txEl>
                                              <p:pRg st="3" end="3"/>
                                            </p:txEl>
                                          </p:spTgt>
                                        </p:tgtEl>
                                      </p:cBhvr>
                                      <p:from x="200000" y="450000"/>
                                      <p:to x="100000" y="100000"/>
                                    </p:animScale>
                                    <p:set>
                                      <p:cBhvr>
                                        <p:cTn id="40" dur="1925" fill="hold"/>
                                        <p:tgtEl>
                                          <p:spTgt spid="36869">
                                            <p:txEl>
                                              <p:pRg st="3" end="3"/>
                                            </p:txEl>
                                          </p:spTgt>
                                        </p:tgtEl>
                                        <p:attrNameLst>
                                          <p:attrName>ppt_x</p:attrName>
                                        </p:attrNameLst>
                                      </p:cBhvr>
                                      <p:to>
                                        <p:strVal val="(0.5)"/>
                                      </p:to>
                                    </p:set>
                                    <p:anim from="(0.5)" to="(#ppt_x)" calcmode="lin" valueType="num">
                                      <p:cBhvr>
                                        <p:cTn id="41" dur="3075" accel="100000" fill="hold">
                                          <p:stCondLst>
                                            <p:cond delay="1925"/>
                                          </p:stCondLst>
                                        </p:cTn>
                                        <p:tgtEl>
                                          <p:spTgt spid="36869">
                                            <p:txEl>
                                              <p:pRg st="3" end="3"/>
                                            </p:txEl>
                                          </p:spTgt>
                                        </p:tgtEl>
                                        <p:attrNameLst>
                                          <p:attrName>ppt_x</p:attrName>
                                        </p:attrNameLst>
                                      </p:cBhvr>
                                    </p:anim>
                                    <p:set>
                                      <p:cBhvr>
                                        <p:cTn id="42" dur="1925" fill="hold"/>
                                        <p:tgtEl>
                                          <p:spTgt spid="36869">
                                            <p:txEl>
                                              <p:pRg st="3" end="3"/>
                                            </p:txEl>
                                          </p:spTgt>
                                        </p:tgtEl>
                                        <p:attrNameLst>
                                          <p:attrName>ppt_y</p:attrName>
                                        </p:attrNameLst>
                                      </p:cBhvr>
                                      <p:to>
                                        <p:strVal val="(#ppt_y+0.4)"/>
                                      </p:to>
                                    </p:set>
                                    <p:anim from="(#ppt_y+0.4)" to="(#ppt_y)" calcmode="lin" valueType="num">
                                      <p:cBhvr>
                                        <p:cTn id="43" dur="3075" accel="100000" fill="hold">
                                          <p:stCondLst>
                                            <p:cond delay="1925"/>
                                          </p:stCondLst>
                                        </p:cTn>
                                        <p:tgtEl>
                                          <p:spTgt spid="36869">
                                            <p:txEl>
                                              <p:pRg st="3" end="3"/>
                                            </p:txEl>
                                          </p:spTgt>
                                        </p:tgtEl>
                                        <p:attrNameLst>
                                          <p:attrName>ppt_y</p:attrName>
                                        </p:attrNameLst>
                                      </p:cBhvr>
                                    </p:anim>
                                  </p:childTnLst>
                                </p:cTn>
                              </p:par>
                            </p:childTnLst>
                          </p:cTn>
                        </p:par>
                        <p:par>
                          <p:cTn id="44" fill="hold" nodeType="afterGroup">
                            <p:stCondLst>
                              <p:cond delay="22000"/>
                            </p:stCondLst>
                            <p:childTnLst>
                              <p:par>
                                <p:cTn id="45" presetID="51" presetClass="entr" presetSubtype="0" fill="hold" grpId="0" nodeType="afterEffect">
                                  <p:stCondLst>
                                    <p:cond delay="500"/>
                                  </p:stCondLst>
                                  <p:childTnLst>
                                    <p:set>
                                      <p:cBhvr>
                                        <p:cTn id="46" dur="1" fill="hold">
                                          <p:stCondLst>
                                            <p:cond delay="0"/>
                                          </p:stCondLst>
                                        </p:cTn>
                                        <p:tgtEl>
                                          <p:spTgt spid="36869">
                                            <p:txEl>
                                              <p:pRg st="4" end="4"/>
                                            </p:txEl>
                                          </p:spTgt>
                                        </p:tgtEl>
                                        <p:attrNameLst>
                                          <p:attrName>style.visibility</p:attrName>
                                        </p:attrNameLst>
                                      </p:cBhvr>
                                      <p:to>
                                        <p:strVal val="visible"/>
                                      </p:to>
                                    </p:set>
                                    <p:animEffect transition="in" filter="fade">
                                      <p:cBhvr>
                                        <p:cTn id="47" dur="1925" decel="100000"/>
                                        <p:tgtEl>
                                          <p:spTgt spid="36869">
                                            <p:txEl>
                                              <p:pRg st="4" end="4"/>
                                            </p:txEl>
                                          </p:spTgt>
                                        </p:tgtEl>
                                      </p:cBhvr>
                                    </p:animEffect>
                                    <p:animScale>
                                      <p:cBhvr>
                                        <p:cTn id="48" dur="1925" decel="100000"/>
                                        <p:tgtEl>
                                          <p:spTgt spid="36869">
                                            <p:txEl>
                                              <p:pRg st="4" end="4"/>
                                            </p:txEl>
                                          </p:spTgt>
                                        </p:tgtEl>
                                      </p:cBhvr>
                                      <p:from x="10000" y="10000"/>
                                      <p:to x="200000" y="450000"/>
                                    </p:animScale>
                                    <p:animScale>
                                      <p:cBhvr>
                                        <p:cTn id="49" dur="3075" accel="100000" fill="hold">
                                          <p:stCondLst>
                                            <p:cond delay="1925"/>
                                          </p:stCondLst>
                                        </p:cTn>
                                        <p:tgtEl>
                                          <p:spTgt spid="36869">
                                            <p:txEl>
                                              <p:pRg st="4" end="4"/>
                                            </p:txEl>
                                          </p:spTgt>
                                        </p:tgtEl>
                                      </p:cBhvr>
                                      <p:from x="200000" y="450000"/>
                                      <p:to x="100000" y="100000"/>
                                    </p:animScale>
                                    <p:set>
                                      <p:cBhvr>
                                        <p:cTn id="50" dur="1925" fill="hold"/>
                                        <p:tgtEl>
                                          <p:spTgt spid="36869">
                                            <p:txEl>
                                              <p:pRg st="4" end="4"/>
                                            </p:txEl>
                                          </p:spTgt>
                                        </p:tgtEl>
                                        <p:attrNameLst>
                                          <p:attrName>ppt_x</p:attrName>
                                        </p:attrNameLst>
                                      </p:cBhvr>
                                      <p:to>
                                        <p:strVal val="(0.5)"/>
                                      </p:to>
                                    </p:set>
                                    <p:anim from="(0.5)" to="(#ppt_x)" calcmode="lin" valueType="num">
                                      <p:cBhvr>
                                        <p:cTn id="51" dur="3075" accel="100000" fill="hold">
                                          <p:stCondLst>
                                            <p:cond delay="1925"/>
                                          </p:stCondLst>
                                        </p:cTn>
                                        <p:tgtEl>
                                          <p:spTgt spid="36869">
                                            <p:txEl>
                                              <p:pRg st="4" end="4"/>
                                            </p:txEl>
                                          </p:spTgt>
                                        </p:tgtEl>
                                        <p:attrNameLst>
                                          <p:attrName>ppt_x</p:attrName>
                                        </p:attrNameLst>
                                      </p:cBhvr>
                                    </p:anim>
                                    <p:set>
                                      <p:cBhvr>
                                        <p:cTn id="52" dur="1925" fill="hold"/>
                                        <p:tgtEl>
                                          <p:spTgt spid="36869">
                                            <p:txEl>
                                              <p:pRg st="4" end="4"/>
                                            </p:txEl>
                                          </p:spTgt>
                                        </p:tgtEl>
                                        <p:attrNameLst>
                                          <p:attrName>ppt_y</p:attrName>
                                        </p:attrNameLst>
                                      </p:cBhvr>
                                      <p:to>
                                        <p:strVal val="(#ppt_y+0.4)"/>
                                      </p:to>
                                    </p:set>
                                    <p:anim from="(#ppt_y+0.4)" to="(#ppt_y)" calcmode="lin" valueType="num">
                                      <p:cBhvr>
                                        <p:cTn id="53" dur="3075" accel="100000" fill="hold">
                                          <p:stCondLst>
                                            <p:cond delay="1925"/>
                                          </p:stCondLst>
                                        </p:cTn>
                                        <p:tgtEl>
                                          <p:spTgt spid="36869">
                                            <p:txEl>
                                              <p:pRg st="4" end="4"/>
                                            </p:txEl>
                                          </p:spTgt>
                                        </p:tgtEl>
                                        <p:attrNameLst>
                                          <p:attrName>ppt_y</p:attrName>
                                        </p:attrNameLst>
                                      </p:cBhvr>
                                    </p:anim>
                                  </p:childTnLst>
                                </p:cTn>
                              </p:par>
                            </p:childTnLst>
                          </p:cTn>
                        </p:par>
                        <p:par>
                          <p:cTn id="54" fill="hold" nodeType="afterGroup">
                            <p:stCondLst>
                              <p:cond delay="27500"/>
                            </p:stCondLst>
                            <p:childTnLst>
                              <p:par>
                                <p:cTn id="55" presetID="51" presetClass="entr" presetSubtype="0" fill="hold" grpId="0" nodeType="afterEffect">
                                  <p:stCondLst>
                                    <p:cond delay="500"/>
                                  </p:stCondLst>
                                  <p:childTnLst>
                                    <p:set>
                                      <p:cBhvr>
                                        <p:cTn id="56" dur="1" fill="hold">
                                          <p:stCondLst>
                                            <p:cond delay="0"/>
                                          </p:stCondLst>
                                        </p:cTn>
                                        <p:tgtEl>
                                          <p:spTgt spid="36869">
                                            <p:txEl>
                                              <p:pRg st="5" end="5"/>
                                            </p:txEl>
                                          </p:spTgt>
                                        </p:tgtEl>
                                        <p:attrNameLst>
                                          <p:attrName>style.visibility</p:attrName>
                                        </p:attrNameLst>
                                      </p:cBhvr>
                                      <p:to>
                                        <p:strVal val="visible"/>
                                      </p:to>
                                    </p:set>
                                    <p:animEffect transition="in" filter="fade">
                                      <p:cBhvr>
                                        <p:cTn id="57" dur="1925" decel="100000"/>
                                        <p:tgtEl>
                                          <p:spTgt spid="36869">
                                            <p:txEl>
                                              <p:pRg st="5" end="5"/>
                                            </p:txEl>
                                          </p:spTgt>
                                        </p:tgtEl>
                                      </p:cBhvr>
                                    </p:animEffect>
                                    <p:animScale>
                                      <p:cBhvr>
                                        <p:cTn id="58" dur="1925" decel="100000"/>
                                        <p:tgtEl>
                                          <p:spTgt spid="36869">
                                            <p:txEl>
                                              <p:pRg st="5" end="5"/>
                                            </p:txEl>
                                          </p:spTgt>
                                        </p:tgtEl>
                                      </p:cBhvr>
                                      <p:from x="10000" y="10000"/>
                                      <p:to x="200000" y="450000"/>
                                    </p:animScale>
                                    <p:animScale>
                                      <p:cBhvr>
                                        <p:cTn id="59" dur="3075" accel="100000" fill="hold">
                                          <p:stCondLst>
                                            <p:cond delay="1925"/>
                                          </p:stCondLst>
                                        </p:cTn>
                                        <p:tgtEl>
                                          <p:spTgt spid="36869">
                                            <p:txEl>
                                              <p:pRg st="5" end="5"/>
                                            </p:txEl>
                                          </p:spTgt>
                                        </p:tgtEl>
                                      </p:cBhvr>
                                      <p:from x="200000" y="450000"/>
                                      <p:to x="100000" y="100000"/>
                                    </p:animScale>
                                    <p:set>
                                      <p:cBhvr>
                                        <p:cTn id="60" dur="1925" fill="hold"/>
                                        <p:tgtEl>
                                          <p:spTgt spid="36869">
                                            <p:txEl>
                                              <p:pRg st="5" end="5"/>
                                            </p:txEl>
                                          </p:spTgt>
                                        </p:tgtEl>
                                        <p:attrNameLst>
                                          <p:attrName>ppt_x</p:attrName>
                                        </p:attrNameLst>
                                      </p:cBhvr>
                                      <p:to>
                                        <p:strVal val="(0.5)"/>
                                      </p:to>
                                    </p:set>
                                    <p:anim from="(0.5)" to="(#ppt_x)" calcmode="lin" valueType="num">
                                      <p:cBhvr>
                                        <p:cTn id="61" dur="3075" accel="100000" fill="hold">
                                          <p:stCondLst>
                                            <p:cond delay="1925"/>
                                          </p:stCondLst>
                                        </p:cTn>
                                        <p:tgtEl>
                                          <p:spTgt spid="36869">
                                            <p:txEl>
                                              <p:pRg st="5" end="5"/>
                                            </p:txEl>
                                          </p:spTgt>
                                        </p:tgtEl>
                                        <p:attrNameLst>
                                          <p:attrName>ppt_x</p:attrName>
                                        </p:attrNameLst>
                                      </p:cBhvr>
                                    </p:anim>
                                    <p:set>
                                      <p:cBhvr>
                                        <p:cTn id="62" dur="1925" fill="hold"/>
                                        <p:tgtEl>
                                          <p:spTgt spid="36869">
                                            <p:txEl>
                                              <p:pRg st="5" end="5"/>
                                            </p:txEl>
                                          </p:spTgt>
                                        </p:tgtEl>
                                        <p:attrNameLst>
                                          <p:attrName>ppt_y</p:attrName>
                                        </p:attrNameLst>
                                      </p:cBhvr>
                                      <p:to>
                                        <p:strVal val="(#ppt_y+0.4)"/>
                                      </p:to>
                                    </p:set>
                                    <p:anim from="(#ppt_y+0.4)" to="(#ppt_y)" calcmode="lin" valueType="num">
                                      <p:cBhvr>
                                        <p:cTn id="63" dur="3075" accel="100000" fill="hold">
                                          <p:stCondLst>
                                            <p:cond delay="1925"/>
                                          </p:stCondLst>
                                        </p:cTn>
                                        <p:tgtEl>
                                          <p:spTgt spid="36869">
                                            <p:txEl>
                                              <p:pRg st="5" end="5"/>
                                            </p:txEl>
                                          </p:spTgt>
                                        </p:tgtEl>
                                        <p:attrNameLst>
                                          <p:attrName>ppt_y</p:attrName>
                                        </p:attrNameLst>
                                      </p:cBhvr>
                                    </p:anim>
                                  </p:childTnLst>
                                </p:cTn>
                              </p:par>
                            </p:childTnLst>
                          </p:cTn>
                        </p:par>
                        <p:par>
                          <p:cTn id="64" fill="hold" nodeType="afterGroup">
                            <p:stCondLst>
                              <p:cond delay="33000"/>
                            </p:stCondLst>
                            <p:childTnLst>
                              <p:par>
                                <p:cTn id="65" presetID="51" presetClass="entr" presetSubtype="0" fill="hold" grpId="0" nodeType="afterEffect">
                                  <p:stCondLst>
                                    <p:cond delay="500"/>
                                  </p:stCondLst>
                                  <p:childTnLst>
                                    <p:set>
                                      <p:cBhvr>
                                        <p:cTn id="66" dur="1" fill="hold">
                                          <p:stCondLst>
                                            <p:cond delay="0"/>
                                          </p:stCondLst>
                                        </p:cTn>
                                        <p:tgtEl>
                                          <p:spTgt spid="36869">
                                            <p:txEl>
                                              <p:pRg st="6" end="6"/>
                                            </p:txEl>
                                          </p:spTgt>
                                        </p:tgtEl>
                                        <p:attrNameLst>
                                          <p:attrName>style.visibility</p:attrName>
                                        </p:attrNameLst>
                                      </p:cBhvr>
                                      <p:to>
                                        <p:strVal val="visible"/>
                                      </p:to>
                                    </p:set>
                                    <p:animEffect transition="in" filter="fade">
                                      <p:cBhvr>
                                        <p:cTn id="67" dur="1925" decel="100000"/>
                                        <p:tgtEl>
                                          <p:spTgt spid="36869">
                                            <p:txEl>
                                              <p:pRg st="6" end="6"/>
                                            </p:txEl>
                                          </p:spTgt>
                                        </p:tgtEl>
                                      </p:cBhvr>
                                    </p:animEffect>
                                    <p:animScale>
                                      <p:cBhvr>
                                        <p:cTn id="68" dur="1925" decel="100000"/>
                                        <p:tgtEl>
                                          <p:spTgt spid="36869">
                                            <p:txEl>
                                              <p:pRg st="6" end="6"/>
                                            </p:txEl>
                                          </p:spTgt>
                                        </p:tgtEl>
                                      </p:cBhvr>
                                      <p:from x="10000" y="10000"/>
                                      <p:to x="200000" y="450000"/>
                                    </p:animScale>
                                    <p:animScale>
                                      <p:cBhvr>
                                        <p:cTn id="69" dur="3075" accel="100000" fill="hold">
                                          <p:stCondLst>
                                            <p:cond delay="1925"/>
                                          </p:stCondLst>
                                        </p:cTn>
                                        <p:tgtEl>
                                          <p:spTgt spid="36869">
                                            <p:txEl>
                                              <p:pRg st="6" end="6"/>
                                            </p:txEl>
                                          </p:spTgt>
                                        </p:tgtEl>
                                      </p:cBhvr>
                                      <p:from x="200000" y="450000"/>
                                      <p:to x="100000" y="100000"/>
                                    </p:animScale>
                                    <p:set>
                                      <p:cBhvr>
                                        <p:cTn id="70" dur="1925" fill="hold"/>
                                        <p:tgtEl>
                                          <p:spTgt spid="36869">
                                            <p:txEl>
                                              <p:pRg st="6" end="6"/>
                                            </p:txEl>
                                          </p:spTgt>
                                        </p:tgtEl>
                                        <p:attrNameLst>
                                          <p:attrName>ppt_x</p:attrName>
                                        </p:attrNameLst>
                                      </p:cBhvr>
                                      <p:to>
                                        <p:strVal val="(0.5)"/>
                                      </p:to>
                                    </p:set>
                                    <p:anim from="(0.5)" to="(#ppt_x)" calcmode="lin" valueType="num">
                                      <p:cBhvr>
                                        <p:cTn id="71" dur="3075" accel="100000" fill="hold">
                                          <p:stCondLst>
                                            <p:cond delay="1925"/>
                                          </p:stCondLst>
                                        </p:cTn>
                                        <p:tgtEl>
                                          <p:spTgt spid="36869">
                                            <p:txEl>
                                              <p:pRg st="6" end="6"/>
                                            </p:txEl>
                                          </p:spTgt>
                                        </p:tgtEl>
                                        <p:attrNameLst>
                                          <p:attrName>ppt_x</p:attrName>
                                        </p:attrNameLst>
                                      </p:cBhvr>
                                    </p:anim>
                                    <p:set>
                                      <p:cBhvr>
                                        <p:cTn id="72" dur="1925" fill="hold"/>
                                        <p:tgtEl>
                                          <p:spTgt spid="36869">
                                            <p:txEl>
                                              <p:pRg st="6" end="6"/>
                                            </p:txEl>
                                          </p:spTgt>
                                        </p:tgtEl>
                                        <p:attrNameLst>
                                          <p:attrName>ppt_y</p:attrName>
                                        </p:attrNameLst>
                                      </p:cBhvr>
                                      <p:to>
                                        <p:strVal val="(#ppt_y+0.4)"/>
                                      </p:to>
                                    </p:set>
                                    <p:anim from="(#ppt_y+0.4)" to="(#ppt_y)" calcmode="lin" valueType="num">
                                      <p:cBhvr>
                                        <p:cTn id="73" dur="3075" accel="100000" fill="hold">
                                          <p:stCondLst>
                                            <p:cond delay="1925"/>
                                          </p:stCondLst>
                                        </p:cTn>
                                        <p:tgtEl>
                                          <p:spTgt spid="36869">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573088" y="261938"/>
            <a:ext cx="8231187" cy="1143000"/>
          </a:xfrm>
        </p:spPr>
        <p:txBody>
          <a:bodyPr/>
          <a:lstStyle/>
          <a:p>
            <a:pPr algn="ctr" eaLnBrk="1" fontAlgn="auto" hangingPunct="1">
              <a:spcAft>
                <a:spcPts val="0"/>
              </a:spcAft>
              <a:defRPr/>
            </a:pPr>
            <a:r>
              <a:rPr lang="fa-IR" sz="3700" dirty="0" smtClean="0">
                <a:solidFill>
                  <a:schemeClr val="tx1"/>
                </a:solidFill>
                <a:cs typeface="B Titr" pitchFamily="2" charset="-78"/>
              </a:rPr>
              <a:t>راهبردهاي حمايت انگيزشي</a:t>
            </a:r>
            <a:endParaRPr lang="en-US" sz="3700" dirty="0" smtClean="0">
              <a:solidFill>
                <a:schemeClr val="tx1"/>
              </a:solidFill>
              <a:cs typeface="B Titr" pitchFamily="2" charset="-78"/>
            </a:endParaRPr>
          </a:p>
        </p:txBody>
      </p:sp>
      <p:sp>
        <p:nvSpPr>
          <p:cNvPr id="44037" name="Rectangle 5"/>
          <p:cNvSpPr>
            <a:spLocks noGrp="1" noChangeArrowheads="1"/>
          </p:cNvSpPr>
          <p:nvPr>
            <p:ph type="body" sz="half" idx="1"/>
          </p:nvPr>
        </p:nvSpPr>
        <p:spPr>
          <a:xfrm>
            <a:off x="914400" y="1992313"/>
            <a:ext cx="6781800" cy="3881437"/>
          </a:xfrm>
        </p:spPr>
        <p:txBody>
          <a:bodyPr/>
          <a:lstStyle/>
          <a:p>
            <a:pPr algn="ctr" eaLnBrk="1" hangingPunct="1">
              <a:buFontTx/>
              <a:buNone/>
            </a:pPr>
            <a:r>
              <a:rPr lang="fa-IR" altLang="en-US" sz="3200" smtClean="0">
                <a:solidFill>
                  <a:schemeClr val="tx2"/>
                </a:solidFill>
                <a:cs typeface="B Homa" pitchFamily="2" charset="-78"/>
              </a:rPr>
              <a:t>شرايط زمينه اي را فراهم كنيد</a:t>
            </a:r>
          </a:p>
          <a:p>
            <a:pPr algn="ctr" eaLnBrk="1" hangingPunct="1">
              <a:lnSpc>
                <a:spcPct val="0"/>
              </a:lnSpc>
              <a:buFontTx/>
              <a:buNone/>
            </a:pPr>
            <a:endParaRPr lang="fa-IR" altLang="en-US" sz="3200" smtClean="0">
              <a:solidFill>
                <a:schemeClr val="tx2"/>
              </a:solidFill>
              <a:cs typeface="B Homa" pitchFamily="2" charset="-78"/>
            </a:endParaRPr>
          </a:p>
          <a:p>
            <a:pPr algn="r" eaLnBrk="1" hangingPunct="1">
              <a:lnSpc>
                <a:spcPct val="140000"/>
              </a:lnSpc>
              <a:buFontTx/>
              <a:buNone/>
            </a:pPr>
            <a:r>
              <a:rPr lang="fa-IR" altLang="en-US" sz="2700" b="1" smtClean="0">
                <a:solidFill>
                  <a:srgbClr val="003366"/>
                </a:solidFill>
                <a:cs typeface="B Traffic" pitchFamily="2" charset="-78"/>
              </a:rPr>
              <a:t>1- محيط كلاستان را سازمان يافته كنيد.</a:t>
            </a:r>
          </a:p>
          <a:p>
            <a:pPr algn="r" eaLnBrk="1" hangingPunct="1">
              <a:lnSpc>
                <a:spcPct val="140000"/>
              </a:lnSpc>
              <a:buFontTx/>
              <a:buNone/>
            </a:pPr>
            <a:r>
              <a:rPr lang="fa-IR" altLang="en-US" sz="2700" b="1" smtClean="0">
                <a:solidFill>
                  <a:srgbClr val="003366"/>
                </a:solidFill>
                <a:cs typeface="B Traffic" pitchFamily="2" charset="-78"/>
              </a:rPr>
              <a:t>2- رفتار حمايت آميزداشته باشيد.</a:t>
            </a:r>
          </a:p>
          <a:p>
            <a:pPr algn="r" eaLnBrk="1" hangingPunct="1">
              <a:lnSpc>
                <a:spcPct val="140000"/>
              </a:lnSpc>
              <a:buFontTx/>
              <a:buNone/>
            </a:pPr>
            <a:r>
              <a:rPr lang="fa-IR" altLang="en-US" sz="2700" b="1" smtClean="0">
                <a:solidFill>
                  <a:srgbClr val="003366"/>
                </a:solidFill>
                <a:cs typeface="B Traffic" pitchFamily="2" charset="-78"/>
              </a:rPr>
              <a:t>3- هدفهاي چالشي ، اما نه بسيار دشوار ، را مد نظر قرار دهيد.</a:t>
            </a:r>
          </a:p>
          <a:p>
            <a:pPr algn="r" eaLnBrk="1" hangingPunct="1">
              <a:lnSpc>
                <a:spcPct val="140000"/>
              </a:lnSpc>
              <a:buFontTx/>
              <a:buNone/>
            </a:pPr>
            <a:r>
              <a:rPr lang="fa-IR" altLang="en-US" sz="2700" b="1" smtClean="0">
                <a:solidFill>
                  <a:srgbClr val="003366"/>
                </a:solidFill>
                <a:cs typeface="B Traffic" pitchFamily="2" charset="-78"/>
              </a:rPr>
              <a:t>4- به تكليف اهميت بدهيد .</a:t>
            </a:r>
            <a:endParaRPr lang="en-US" altLang="en-US" sz="2700" b="1" smtClean="0">
              <a:solidFill>
                <a:srgbClr val="003366"/>
              </a:solidFill>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wheel(4)">
                                      <p:cBhvr>
                                        <p:cTn id="7" dur="2000"/>
                                        <p:tgtEl>
                                          <p:spTgt spid="4403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4037">
                                            <p:txEl>
                                              <p:pRg st="0" end="0"/>
                                            </p:txEl>
                                          </p:spTgt>
                                        </p:tgtEl>
                                        <p:attrNameLst>
                                          <p:attrName>style.visibility</p:attrName>
                                        </p:attrNameLst>
                                      </p:cBhvr>
                                      <p:to>
                                        <p:strVal val="visible"/>
                                      </p:to>
                                    </p:set>
                                    <p:animEffect transition="in" filter="fade">
                                      <p:cBhvr>
                                        <p:cTn id="11" dur="2000"/>
                                        <p:tgtEl>
                                          <p:spTgt spid="4403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4037">
                                            <p:txEl>
                                              <p:pRg st="2" end="2"/>
                                            </p:txEl>
                                          </p:spTgt>
                                        </p:tgtEl>
                                        <p:attrNameLst>
                                          <p:attrName>style.visibility</p:attrName>
                                        </p:attrNameLst>
                                      </p:cBhvr>
                                      <p:to>
                                        <p:strVal val="visible"/>
                                      </p:to>
                                    </p:set>
                                    <p:animEffect transition="in" filter="fade">
                                      <p:cBhvr>
                                        <p:cTn id="16" dur="2000"/>
                                        <p:tgtEl>
                                          <p:spTgt spid="4403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4037">
                                            <p:txEl>
                                              <p:pRg st="3" end="3"/>
                                            </p:txEl>
                                          </p:spTgt>
                                        </p:tgtEl>
                                        <p:attrNameLst>
                                          <p:attrName>style.visibility</p:attrName>
                                        </p:attrNameLst>
                                      </p:cBhvr>
                                      <p:to>
                                        <p:strVal val="visible"/>
                                      </p:to>
                                    </p:set>
                                    <p:animEffect transition="in" filter="fade">
                                      <p:cBhvr>
                                        <p:cTn id="21" dur="2000"/>
                                        <p:tgtEl>
                                          <p:spTgt spid="44037">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4037">
                                            <p:txEl>
                                              <p:pRg st="4" end="4"/>
                                            </p:txEl>
                                          </p:spTgt>
                                        </p:tgtEl>
                                        <p:attrNameLst>
                                          <p:attrName>style.visibility</p:attrName>
                                        </p:attrNameLst>
                                      </p:cBhvr>
                                      <p:to>
                                        <p:strVal val="visible"/>
                                      </p:to>
                                    </p:set>
                                    <p:animEffect transition="in" filter="fade">
                                      <p:cBhvr>
                                        <p:cTn id="26" dur="2000"/>
                                        <p:tgtEl>
                                          <p:spTgt spid="44037">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4037">
                                            <p:txEl>
                                              <p:pRg st="5" end="5"/>
                                            </p:txEl>
                                          </p:spTgt>
                                        </p:tgtEl>
                                        <p:attrNameLst>
                                          <p:attrName>style.visibility</p:attrName>
                                        </p:attrNameLst>
                                      </p:cBhvr>
                                      <p:to>
                                        <p:strVal val="visible"/>
                                      </p:to>
                                    </p:set>
                                    <p:animEffect transition="in" filter="fade">
                                      <p:cBhvr>
                                        <p:cTn id="31" dur="2000"/>
                                        <p:tgtEl>
                                          <p:spTgt spid="440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p:cNvSpPr>
            <a:spLocks noGrp="1" noChangeArrowheads="1"/>
          </p:cNvSpPr>
          <p:nvPr>
            <p:ph type="body" sz="half" idx="1"/>
          </p:nvPr>
        </p:nvSpPr>
        <p:spPr>
          <a:xfrm>
            <a:off x="1066800" y="1295400"/>
            <a:ext cx="6781800" cy="5257800"/>
          </a:xfrm>
        </p:spPr>
        <p:txBody>
          <a:bodyPr/>
          <a:lstStyle/>
          <a:p>
            <a:pPr algn="ctr" eaLnBrk="1" hangingPunct="1">
              <a:buFontTx/>
              <a:buNone/>
            </a:pPr>
            <a:r>
              <a:rPr lang="fa-IR" altLang="en-US" sz="3200" smtClean="0">
                <a:solidFill>
                  <a:schemeClr val="tx2"/>
                </a:solidFill>
                <a:cs typeface="B Homa" pitchFamily="2" charset="-78"/>
              </a:rPr>
              <a:t>انتظارات مثبت و مطمئن ايجاد كنيد</a:t>
            </a:r>
          </a:p>
          <a:p>
            <a:pPr algn="ctr" eaLnBrk="1" hangingPunct="1">
              <a:lnSpc>
                <a:spcPct val="0"/>
              </a:lnSpc>
              <a:buFontTx/>
              <a:buNone/>
            </a:pPr>
            <a:endParaRPr lang="fa-IR" altLang="en-US" sz="3200" smtClean="0">
              <a:solidFill>
                <a:schemeClr val="tx2"/>
              </a:solidFill>
              <a:cs typeface="B Homa" pitchFamily="2" charset="-78"/>
            </a:endParaRPr>
          </a:p>
          <a:p>
            <a:pPr algn="r" eaLnBrk="1" hangingPunct="1">
              <a:lnSpc>
                <a:spcPct val="140000"/>
              </a:lnSpc>
              <a:buFontTx/>
              <a:buNone/>
            </a:pPr>
            <a:r>
              <a:rPr lang="fa-IR" altLang="en-US" sz="2700" b="1" smtClean="0">
                <a:solidFill>
                  <a:srgbClr val="003366"/>
                </a:solidFill>
                <a:cs typeface="B Traffic" pitchFamily="2" charset="-78"/>
              </a:rPr>
              <a:t>1- در سطح توان شاگرد كار كنيد.</a:t>
            </a:r>
          </a:p>
          <a:p>
            <a:pPr algn="r" eaLnBrk="1" hangingPunct="1">
              <a:lnSpc>
                <a:spcPct val="140000"/>
              </a:lnSpc>
              <a:buFontTx/>
              <a:buNone/>
            </a:pPr>
            <a:r>
              <a:rPr lang="fa-IR" altLang="en-US" sz="2700" b="1" smtClean="0">
                <a:solidFill>
                  <a:srgbClr val="003366"/>
                </a:solidFill>
                <a:cs typeface="B Traffic" pitchFamily="2" charset="-78"/>
              </a:rPr>
              <a:t>2- اهدافي را انتخاب كنيد كه روشن و مشخص و قابل دستيابي باشد.</a:t>
            </a:r>
          </a:p>
          <a:p>
            <a:pPr algn="r" rtl="1" eaLnBrk="1" hangingPunct="1">
              <a:lnSpc>
                <a:spcPct val="140000"/>
              </a:lnSpc>
              <a:buFontTx/>
              <a:buNone/>
            </a:pPr>
            <a:r>
              <a:rPr lang="fa-IR" altLang="en-US" sz="2700" b="1" smtClean="0">
                <a:solidFill>
                  <a:srgbClr val="003366"/>
                </a:solidFill>
                <a:cs typeface="B Traffic" pitchFamily="2" charset="-78"/>
              </a:rPr>
              <a:t>3- به جاي رقابت ،‌مقايسه  با خود را تقويت كنيد.</a:t>
            </a:r>
          </a:p>
          <a:p>
            <a:pPr algn="r" eaLnBrk="1" hangingPunct="1">
              <a:lnSpc>
                <a:spcPct val="140000"/>
              </a:lnSpc>
              <a:buFontTx/>
              <a:buNone/>
            </a:pPr>
            <a:r>
              <a:rPr lang="fa-IR" altLang="en-US" sz="2700" b="1" smtClean="0">
                <a:solidFill>
                  <a:srgbClr val="003366"/>
                </a:solidFill>
                <a:cs typeface="B Traffic" pitchFamily="2" charset="-78"/>
              </a:rPr>
              <a:t>4- نشان دهيد كه توانايي قابل بهبود است.</a:t>
            </a:r>
          </a:p>
          <a:p>
            <a:pPr algn="r" eaLnBrk="1" hangingPunct="1">
              <a:lnSpc>
                <a:spcPct val="140000"/>
              </a:lnSpc>
              <a:buFontTx/>
              <a:buNone/>
            </a:pPr>
            <a:r>
              <a:rPr lang="fa-IR" altLang="en-US" sz="2700" b="1" smtClean="0">
                <a:solidFill>
                  <a:srgbClr val="003366"/>
                </a:solidFill>
                <a:cs typeface="B Traffic" pitchFamily="2" charset="-78"/>
              </a:rPr>
              <a:t>5- روشهاي حل مسأله را الگو قرار دهيد .</a:t>
            </a:r>
            <a:endParaRPr lang="en-US" altLang="en-US" sz="2700" b="1" smtClean="0">
              <a:solidFill>
                <a:srgbClr val="003366"/>
              </a:solidFill>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Effect transition="in" filter="fade">
                                      <p:cBhvr>
                                        <p:cTn id="7" dur="2000"/>
                                        <p:tgtEl>
                                          <p:spTgt spid="450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61">
                                            <p:txEl>
                                              <p:pRg st="2" end="2"/>
                                            </p:txEl>
                                          </p:spTgt>
                                        </p:tgtEl>
                                        <p:attrNameLst>
                                          <p:attrName>style.visibility</p:attrName>
                                        </p:attrNameLst>
                                      </p:cBhvr>
                                      <p:to>
                                        <p:strVal val="visible"/>
                                      </p:to>
                                    </p:set>
                                    <p:animEffect transition="in" filter="fade">
                                      <p:cBhvr>
                                        <p:cTn id="12" dur="2000"/>
                                        <p:tgtEl>
                                          <p:spTgt spid="4506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61">
                                            <p:txEl>
                                              <p:pRg st="3" end="3"/>
                                            </p:txEl>
                                          </p:spTgt>
                                        </p:tgtEl>
                                        <p:attrNameLst>
                                          <p:attrName>style.visibility</p:attrName>
                                        </p:attrNameLst>
                                      </p:cBhvr>
                                      <p:to>
                                        <p:strVal val="visible"/>
                                      </p:to>
                                    </p:set>
                                    <p:animEffect transition="in" filter="fade">
                                      <p:cBhvr>
                                        <p:cTn id="17" dur="2000"/>
                                        <p:tgtEl>
                                          <p:spTgt spid="4506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61">
                                            <p:txEl>
                                              <p:pRg st="4" end="4"/>
                                            </p:txEl>
                                          </p:spTgt>
                                        </p:tgtEl>
                                        <p:attrNameLst>
                                          <p:attrName>style.visibility</p:attrName>
                                        </p:attrNameLst>
                                      </p:cBhvr>
                                      <p:to>
                                        <p:strVal val="visible"/>
                                      </p:to>
                                    </p:set>
                                    <p:animEffect transition="in" filter="fade">
                                      <p:cBhvr>
                                        <p:cTn id="22" dur="2000"/>
                                        <p:tgtEl>
                                          <p:spTgt spid="4506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61">
                                            <p:txEl>
                                              <p:pRg st="5" end="5"/>
                                            </p:txEl>
                                          </p:spTgt>
                                        </p:tgtEl>
                                        <p:attrNameLst>
                                          <p:attrName>style.visibility</p:attrName>
                                        </p:attrNameLst>
                                      </p:cBhvr>
                                      <p:to>
                                        <p:strVal val="visible"/>
                                      </p:to>
                                    </p:set>
                                    <p:animEffect transition="in" filter="fade">
                                      <p:cBhvr>
                                        <p:cTn id="27" dur="2000"/>
                                        <p:tgtEl>
                                          <p:spTgt spid="4506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5061">
                                            <p:txEl>
                                              <p:pRg st="6" end="6"/>
                                            </p:txEl>
                                          </p:spTgt>
                                        </p:tgtEl>
                                        <p:attrNameLst>
                                          <p:attrName>style.visibility</p:attrName>
                                        </p:attrNameLst>
                                      </p:cBhvr>
                                      <p:to>
                                        <p:strVal val="visible"/>
                                      </p:to>
                                    </p:set>
                                    <p:animEffect transition="in" filter="fade">
                                      <p:cBhvr>
                                        <p:cTn id="32" dur="2000"/>
                                        <p:tgtEl>
                                          <p:spTgt spid="450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sz="half" idx="1"/>
          </p:nvPr>
        </p:nvSpPr>
        <p:spPr>
          <a:xfrm>
            <a:off x="304800" y="228600"/>
            <a:ext cx="7848600" cy="5867400"/>
          </a:xfrm>
        </p:spPr>
        <p:txBody>
          <a:bodyPr rtlCol="0">
            <a:normAutofit lnSpcReduction="10000"/>
          </a:bodyPr>
          <a:lstStyle/>
          <a:p>
            <a:pPr marL="91440" indent="-91440" algn="ctr" eaLnBrk="1" fontAlgn="auto" hangingPunct="1">
              <a:buFontTx/>
              <a:buNone/>
              <a:defRPr/>
            </a:pPr>
            <a:r>
              <a:rPr lang="fa-IR" sz="3200" dirty="0" smtClean="0">
                <a:solidFill>
                  <a:schemeClr val="tx2"/>
                </a:solidFill>
                <a:cs typeface="B Homa" pitchFamily="2" charset="-78"/>
              </a:rPr>
              <a:t>ارزش يادگيري را نشان دهيد</a:t>
            </a:r>
          </a:p>
          <a:p>
            <a:pPr marL="91440" indent="-91440" algn="ctr" eaLnBrk="1" fontAlgn="auto" hangingPunct="1">
              <a:lnSpc>
                <a:spcPct val="0"/>
              </a:lnSpc>
              <a:buFontTx/>
              <a:buNone/>
              <a:defRPr/>
            </a:pPr>
            <a:endParaRPr lang="fa-IR" sz="3200" dirty="0" smtClean="0">
              <a:solidFill>
                <a:schemeClr val="tx2"/>
              </a:solidFill>
              <a:cs typeface="B Homa" pitchFamily="2" charset="-78"/>
            </a:endParaRPr>
          </a:p>
          <a:p>
            <a:pPr marL="91440" indent="-91440" algn="r" eaLnBrk="1" fontAlgn="auto" hangingPunct="1">
              <a:lnSpc>
                <a:spcPct val="140000"/>
              </a:lnSpc>
              <a:buFontTx/>
              <a:buNone/>
              <a:defRPr/>
            </a:pPr>
            <a:r>
              <a:rPr lang="fa-IR" sz="2700" b="1" dirty="0" smtClean="0">
                <a:solidFill>
                  <a:srgbClr val="003366"/>
                </a:solidFill>
                <a:cs typeface="B Traffic" pitchFamily="2" charset="-78"/>
              </a:rPr>
              <a:t>1- تكاليف را با نيازهاي شاگردان مربوط كنيد.</a:t>
            </a:r>
          </a:p>
          <a:p>
            <a:pPr marL="91440" indent="-91440" algn="r" rtl="1" eaLnBrk="1" fontAlgn="auto" hangingPunct="1">
              <a:lnSpc>
                <a:spcPct val="140000"/>
              </a:lnSpc>
              <a:buFontTx/>
              <a:buNone/>
              <a:defRPr/>
            </a:pPr>
            <a:r>
              <a:rPr lang="fa-IR" sz="2700" b="1" dirty="0" smtClean="0">
                <a:solidFill>
                  <a:srgbClr val="003366"/>
                </a:solidFill>
                <a:cs typeface="B Traffic" pitchFamily="2" charset="-78"/>
              </a:rPr>
              <a:t>2- </a:t>
            </a:r>
            <a:r>
              <a:rPr lang="en-US" sz="2700" b="1" dirty="0" smtClean="0">
                <a:solidFill>
                  <a:srgbClr val="003366"/>
                </a:solidFill>
                <a:cs typeface="B Traffic" pitchFamily="2" charset="-78"/>
              </a:rPr>
              <a:t> </a:t>
            </a:r>
            <a:r>
              <a:rPr lang="fa-IR" sz="2700" b="1" dirty="0" smtClean="0">
                <a:solidFill>
                  <a:srgbClr val="003366"/>
                </a:solidFill>
                <a:cs typeface="B Traffic" pitchFamily="2" charset="-78"/>
              </a:rPr>
              <a:t>فعاليت هاي كلاس را با علاقه شاگردان مربوط كنيد .</a:t>
            </a:r>
          </a:p>
          <a:p>
            <a:pPr marL="91440" indent="-91440" algn="r" eaLnBrk="1" fontAlgn="auto" hangingPunct="1">
              <a:lnSpc>
                <a:spcPct val="140000"/>
              </a:lnSpc>
              <a:buFontTx/>
              <a:buNone/>
              <a:defRPr/>
            </a:pPr>
            <a:r>
              <a:rPr lang="fa-IR" sz="2700" b="1" dirty="0" smtClean="0">
                <a:solidFill>
                  <a:srgbClr val="003366"/>
                </a:solidFill>
                <a:cs typeface="B Traffic" pitchFamily="2" charset="-78"/>
              </a:rPr>
              <a:t>3- كنجكاوي شاگردان را برانگيزيد.</a:t>
            </a:r>
          </a:p>
          <a:p>
            <a:pPr marL="91440" indent="-91440" algn="r" eaLnBrk="1" fontAlgn="auto" hangingPunct="1">
              <a:lnSpc>
                <a:spcPct val="140000"/>
              </a:lnSpc>
              <a:buFontTx/>
              <a:buNone/>
              <a:defRPr/>
            </a:pPr>
            <a:r>
              <a:rPr lang="fa-IR" sz="2700" b="1" dirty="0" smtClean="0">
                <a:solidFill>
                  <a:srgbClr val="003366"/>
                </a:solidFill>
                <a:cs typeface="B Traffic" pitchFamily="2" charset="-78"/>
              </a:rPr>
              <a:t>4- تكاليف درسي را خوشايند سازيد.</a:t>
            </a:r>
          </a:p>
          <a:p>
            <a:pPr marL="91440" indent="-91440" algn="r" eaLnBrk="1" fontAlgn="auto" hangingPunct="1">
              <a:lnSpc>
                <a:spcPct val="140000"/>
              </a:lnSpc>
              <a:buFontTx/>
              <a:buNone/>
              <a:defRPr/>
            </a:pPr>
            <a:r>
              <a:rPr lang="fa-IR" sz="2700" b="1" dirty="0" smtClean="0">
                <a:solidFill>
                  <a:srgbClr val="003366"/>
                </a:solidFill>
                <a:cs typeface="B Traffic" pitchFamily="2" charset="-78"/>
              </a:rPr>
              <a:t>5- از موارد نو و آشنا استفاده كنيد.</a:t>
            </a:r>
          </a:p>
          <a:p>
            <a:pPr marL="91440" indent="-91440" algn="r" eaLnBrk="1" fontAlgn="auto" hangingPunct="1">
              <a:lnSpc>
                <a:spcPct val="140000"/>
              </a:lnSpc>
              <a:buFontTx/>
              <a:buNone/>
              <a:defRPr/>
            </a:pPr>
            <a:r>
              <a:rPr lang="fa-IR" sz="2700" b="1" dirty="0" smtClean="0">
                <a:solidFill>
                  <a:srgbClr val="003366"/>
                </a:solidFill>
                <a:cs typeface="B Traffic" pitchFamily="2" charset="-78"/>
              </a:rPr>
              <a:t>6- رابطه  يادگيري را با زندگي آينده تبيين كنيد.</a:t>
            </a:r>
          </a:p>
          <a:p>
            <a:pPr marL="91440" indent="-91440" algn="r" eaLnBrk="1" fontAlgn="auto" hangingPunct="1">
              <a:lnSpc>
                <a:spcPct val="140000"/>
              </a:lnSpc>
              <a:buFontTx/>
              <a:buNone/>
              <a:defRPr/>
            </a:pPr>
            <a:r>
              <a:rPr lang="fa-IR" sz="2700" b="1" dirty="0" smtClean="0">
                <a:solidFill>
                  <a:srgbClr val="003366"/>
                </a:solidFill>
                <a:cs typeface="B Traffic" pitchFamily="2" charset="-78"/>
              </a:rPr>
              <a:t>7- هر جا لازم است دلگرمي و پاداش بدهيد.</a:t>
            </a:r>
            <a:endParaRPr lang="en-US" sz="2700" b="1" dirty="0" smtClean="0">
              <a:solidFill>
                <a:srgbClr val="003366"/>
              </a:solidFill>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20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2" end="2"/>
                                            </p:txEl>
                                          </p:spTgt>
                                        </p:tgtEl>
                                        <p:attrNameLst>
                                          <p:attrName>style.visibility</p:attrName>
                                        </p:attrNameLst>
                                      </p:cBhvr>
                                      <p:to>
                                        <p:strVal val="visible"/>
                                      </p:to>
                                    </p:set>
                                    <p:animEffect transition="in" filter="fade">
                                      <p:cBhvr>
                                        <p:cTn id="12" dur="2000"/>
                                        <p:tgtEl>
                                          <p:spTgt spid="460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animEffect transition="in" filter="fade">
                                      <p:cBhvr>
                                        <p:cTn id="17" dur="2000"/>
                                        <p:tgtEl>
                                          <p:spTgt spid="460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083">
                                            <p:txEl>
                                              <p:pRg st="4" end="4"/>
                                            </p:txEl>
                                          </p:spTgt>
                                        </p:tgtEl>
                                        <p:attrNameLst>
                                          <p:attrName>style.visibility</p:attrName>
                                        </p:attrNameLst>
                                      </p:cBhvr>
                                      <p:to>
                                        <p:strVal val="visible"/>
                                      </p:to>
                                    </p:set>
                                    <p:animEffect transition="in" filter="fade">
                                      <p:cBhvr>
                                        <p:cTn id="22" dur="2000"/>
                                        <p:tgtEl>
                                          <p:spTgt spid="460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animEffect transition="in" filter="fade">
                                      <p:cBhvr>
                                        <p:cTn id="27" dur="2000"/>
                                        <p:tgtEl>
                                          <p:spTgt spid="4608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083">
                                            <p:txEl>
                                              <p:pRg st="6" end="6"/>
                                            </p:txEl>
                                          </p:spTgt>
                                        </p:tgtEl>
                                        <p:attrNameLst>
                                          <p:attrName>style.visibility</p:attrName>
                                        </p:attrNameLst>
                                      </p:cBhvr>
                                      <p:to>
                                        <p:strVal val="visible"/>
                                      </p:to>
                                    </p:set>
                                    <p:animEffect transition="in" filter="fade">
                                      <p:cBhvr>
                                        <p:cTn id="32" dur="2000"/>
                                        <p:tgtEl>
                                          <p:spTgt spid="4608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083">
                                            <p:txEl>
                                              <p:pRg st="7" end="7"/>
                                            </p:txEl>
                                          </p:spTgt>
                                        </p:tgtEl>
                                        <p:attrNameLst>
                                          <p:attrName>style.visibility</p:attrName>
                                        </p:attrNameLst>
                                      </p:cBhvr>
                                      <p:to>
                                        <p:strVal val="visible"/>
                                      </p:to>
                                    </p:set>
                                    <p:animEffect transition="in" filter="fade">
                                      <p:cBhvr>
                                        <p:cTn id="37" dur="2000"/>
                                        <p:tgtEl>
                                          <p:spTgt spid="4608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6083">
                                            <p:txEl>
                                              <p:pRg st="8" end="8"/>
                                            </p:txEl>
                                          </p:spTgt>
                                        </p:tgtEl>
                                        <p:attrNameLst>
                                          <p:attrName>style.visibility</p:attrName>
                                        </p:attrNameLst>
                                      </p:cBhvr>
                                      <p:to>
                                        <p:strVal val="visible"/>
                                      </p:to>
                                    </p:set>
                                    <p:animEffect transition="in" filter="fade">
                                      <p:cBhvr>
                                        <p:cTn id="42" dur="2000"/>
                                        <p:tgtEl>
                                          <p:spTgt spid="460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half" idx="1"/>
          </p:nvPr>
        </p:nvSpPr>
        <p:spPr>
          <a:xfrm>
            <a:off x="685800" y="1143000"/>
            <a:ext cx="7620000" cy="5334000"/>
          </a:xfrm>
        </p:spPr>
        <p:txBody>
          <a:bodyPr/>
          <a:lstStyle/>
          <a:p>
            <a:pPr algn="ctr" eaLnBrk="1" hangingPunct="1">
              <a:buFontTx/>
              <a:buNone/>
            </a:pPr>
            <a:r>
              <a:rPr lang="fa-IR" altLang="en-US" sz="3200" smtClean="0">
                <a:solidFill>
                  <a:schemeClr val="tx2"/>
                </a:solidFill>
                <a:cs typeface="B Homa" pitchFamily="2" charset="-78"/>
              </a:rPr>
              <a:t>به تمركز بر تكليف تأكيد كنيد </a:t>
            </a:r>
          </a:p>
          <a:p>
            <a:pPr algn="ctr" eaLnBrk="1" hangingPunct="1">
              <a:lnSpc>
                <a:spcPct val="0"/>
              </a:lnSpc>
              <a:buFontTx/>
              <a:buNone/>
            </a:pPr>
            <a:endParaRPr lang="fa-IR" altLang="en-US" sz="3200" smtClean="0">
              <a:solidFill>
                <a:schemeClr val="tx2"/>
              </a:solidFill>
              <a:cs typeface="B Homa" pitchFamily="2" charset="-78"/>
            </a:endParaRPr>
          </a:p>
          <a:p>
            <a:pPr algn="r" eaLnBrk="1" hangingPunct="1">
              <a:lnSpc>
                <a:spcPct val="140000"/>
              </a:lnSpc>
              <a:buFontTx/>
              <a:buNone/>
            </a:pPr>
            <a:r>
              <a:rPr lang="fa-IR" altLang="en-US" sz="2400" b="1" smtClean="0">
                <a:solidFill>
                  <a:srgbClr val="003366"/>
                </a:solidFill>
                <a:cs typeface="B Traffic" pitchFamily="2" charset="-78"/>
              </a:rPr>
              <a:t>1- فرصت مكرر پاسخگويي به شاگردان بدهيد.</a:t>
            </a:r>
          </a:p>
          <a:p>
            <a:pPr algn="r" eaLnBrk="1" hangingPunct="1">
              <a:lnSpc>
                <a:spcPct val="140000"/>
              </a:lnSpc>
              <a:buFontTx/>
              <a:buNone/>
            </a:pPr>
            <a:r>
              <a:rPr lang="fa-IR" altLang="en-US" sz="2400" b="1" smtClean="0">
                <a:solidFill>
                  <a:srgbClr val="003366"/>
                </a:solidFill>
                <a:cs typeface="B Traffic" pitchFamily="2" charset="-78"/>
              </a:rPr>
              <a:t>2- فرصت پايان دادن كار را به شاگردان بدهيد .</a:t>
            </a:r>
          </a:p>
          <a:p>
            <a:pPr algn="r" eaLnBrk="1" hangingPunct="1">
              <a:lnSpc>
                <a:spcPct val="140000"/>
              </a:lnSpc>
              <a:buFontTx/>
              <a:buNone/>
            </a:pPr>
            <a:r>
              <a:rPr lang="fa-IR" altLang="en-US" sz="2400" b="1" smtClean="0">
                <a:solidFill>
                  <a:srgbClr val="003366"/>
                </a:solidFill>
                <a:cs typeface="B Traffic" pitchFamily="2" charset="-78"/>
              </a:rPr>
              <a:t>3- از تأكيد بيش از اندازه بر نمره پرهيز كنيد .</a:t>
            </a:r>
          </a:p>
          <a:p>
            <a:pPr algn="r" eaLnBrk="1" hangingPunct="1">
              <a:lnSpc>
                <a:spcPct val="140000"/>
              </a:lnSpc>
              <a:buFontTx/>
              <a:buNone/>
            </a:pPr>
            <a:r>
              <a:rPr lang="fa-IR" altLang="en-US" sz="2400" b="1" smtClean="0">
                <a:solidFill>
                  <a:srgbClr val="003366"/>
                </a:solidFill>
                <a:cs typeface="B Traffic" pitchFamily="2" charset="-78"/>
              </a:rPr>
              <a:t>4- بدون آنكه تكليف را خيلي ساده كنيد از تكاليف بسيار دشوار اجتناب كنيد.</a:t>
            </a:r>
          </a:p>
          <a:p>
            <a:pPr algn="r" eaLnBrk="1" hangingPunct="1">
              <a:lnSpc>
                <a:spcPct val="140000"/>
              </a:lnSpc>
              <a:buFontTx/>
              <a:buNone/>
            </a:pPr>
            <a:r>
              <a:rPr lang="fa-IR" altLang="en-US" sz="2400" b="1" smtClean="0">
                <a:solidFill>
                  <a:srgbClr val="003366"/>
                </a:solidFill>
                <a:cs typeface="B Traffic" pitchFamily="2" charset="-78"/>
              </a:rPr>
              <a:t>5- الگوهاي انگيزشي يادگيري در اختيار شاگردان قرار دهيد.</a:t>
            </a:r>
          </a:p>
          <a:p>
            <a:pPr algn="r" eaLnBrk="1" hangingPunct="1">
              <a:lnSpc>
                <a:spcPct val="140000"/>
              </a:lnSpc>
              <a:buFontTx/>
              <a:buNone/>
            </a:pPr>
            <a:r>
              <a:rPr lang="fa-IR" altLang="en-US" sz="2400" b="1" smtClean="0">
                <a:solidFill>
                  <a:srgbClr val="003366"/>
                </a:solidFill>
                <a:cs typeface="B Traffic" pitchFamily="2" charset="-78"/>
              </a:rPr>
              <a:t>6- فنون يادگيري را به شاگردان بياموزيد.</a:t>
            </a:r>
            <a:endParaRPr lang="en-US" altLang="en-US" sz="2400" b="1" smtClean="0">
              <a:solidFill>
                <a:srgbClr val="003366"/>
              </a:solidFill>
              <a:cs typeface="B Traffic" pitchFamily="2" charset="-78"/>
            </a:endParaRPr>
          </a:p>
        </p:txBody>
      </p:sp>
      <p:sp>
        <p:nvSpPr>
          <p:cNvPr id="46083" name="Slide Number Placeholder 6"/>
          <p:cNvSpPr>
            <a:spLocks noGrp="1"/>
          </p:cNvSpPr>
          <p:nvPr>
            <p:ph type="sldNum" sz="quarter" idx="12"/>
          </p:nvPr>
        </p:nvSpPr>
        <p:spPr bwMode="auto">
          <a:noFill/>
          <a:ln>
            <a:miter lim="800000"/>
            <a:headEnd/>
            <a:tailEnd/>
          </a:ln>
        </p:spPr>
        <p:txBody>
          <a:bodyPr/>
          <a:lstStyle/>
          <a:p>
            <a:fld id="{AF5B4EAE-B580-4CBA-B883-5926F0473B2E}" type="slidenum">
              <a:rPr lang="ar-SA" altLang="en-US" sz="1400">
                <a:solidFill>
                  <a:schemeClr val="tx1"/>
                </a:solidFill>
                <a:cs typeface="Arial" pitchFamily="34" charset="0"/>
              </a:rPr>
              <a:pPr/>
              <a:t>35</a:t>
            </a:fld>
            <a:endParaRPr lang="en-US" altLang="en-US" sz="1400">
              <a:solidFill>
                <a:schemeClr val="tx1"/>
              </a:solidFill>
              <a:cs typeface="Arial" pitchFamily="34" charset="0"/>
            </a:endParaRPr>
          </a:p>
        </p:txBody>
      </p:sp>
      <p:sp>
        <p:nvSpPr>
          <p:cNvPr id="46084" name="AutoShape 4">
            <a:hlinkClick r:id="" action="ppaction://hlinkshowjump?jump=nextslide" highlightClick="1"/>
          </p:cNvPr>
          <p:cNvSpPr>
            <a:spLocks noChangeArrowheads="1"/>
          </p:cNvSpPr>
          <p:nvPr/>
        </p:nvSpPr>
        <p:spPr bwMode="auto">
          <a:xfrm>
            <a:off x="457200" y="119063"/>
            <a:ext cx="144463"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
        <p:nvSpPr>
          <p:cNvPr id="46085" name="AutoShape 5">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20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fade">
                                      <p:cBhvr>
                                        <p:cTn id="12" dur="2000"/>
                                        <p:tgtEl>
                                          <p:spTgt spid="471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Effect transition="in" filter="fade">
                                      <p:cBhvr>
                                        <p:cTn id="17" dur="2000"/>
                                        <p:tgtEl>
                                          <p:spTgt spid="4710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07">
                                            <p:txEl>
                                              <p:pRg st="4" end="4"/>
                                            </p:txEl>
                                          </p:spTgt>
                                        </p:tgtEl>
                                        <p:attrNameLst>
                                          <p:attrName>style.visibility</p:attrName>
                                        </p:attrNameLst>
                                      </p:cBhvr>
                                      <p:to>
                                        <p:strVal val="visible"/>
                                      </p:to>
                                    </p:set>
                                    <p:animEffect transition="in" filter="fade">
                                      <p:cBhvr>
                                        <p:cTn id="22" dur="2000"/>
                                        <p:tgtEl>
                                          <p:spTgt spid="4710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animEffect transition="in" filter="fade">
                                      <p:cBhvr>
                                        <p:cTn id="27" dur="2000"/>
                                        <p:tgtEl>
                                          <p:spTgt spid="4710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7107">
                                            <p:txEl>
                                              <p:pRg st="6" end="6"/>
                                            </p:txEl>
                                          </p:spTgt>
                                        </p:tgtEl>
                                        <p:attrNameLst>
                                          <p:attrName>style.visibility</p:attrName>
                                        </p:attrNameLst>
                                      </p:cBhvr>
                                      <p:to>
                                        <p:strVal val="visible"/>
                                      </p:to>
                                    </p:set>
                                    <p:animEffect transition="in" filter="fade">
                                      <p:cBhvr>
                                        <p:cTn id="32" dur="2000"/>
                                        <p:tgtEl>
                                          <p:spTgt spid="4710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7107">
                                            <p:txEl>
                                              <p:pRg st="7" end="7"/>
                                            </p:txEl>
                                          </p:spTgt>
                                        </p:tgtEl>
                                        <p:attrNameLst>
                                          <p:attrName>style.visibility</p:attrName>
                                        </p:attrNameLst>
                                      </p:cBhvr>
                                      <p:to>
                                        <p:strVal val="visible"/>
                                      </p:to>
                                    </p:set>
                                    <p:animEffect transition="in" filter="fade">
                                      <p:cBhvr>
                                        <p:cTn id="37" dur="20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1293813" y="274638"/>
            <a:ext cx="8231187" cy="1143000"/>
          </a:xfrm>
        </p:spPr>
        <p:txBody>
          <a:bodyPr/>
          <a:lstStyle/>
          <a:p>
            <a:pPr algn="ctr" eaLnBrk="1" fontAlgn="auto" hangingPunct="1">
              <a:spcAft>
                <a:spcPts val="0"/>
              </a:spcAft>
              <a:defRPr/>
            </a:pPr>
            <a:r>
              <a:rPr lang="fa-IR" sz="2800" dirty="0" smtClean="0">
                <a:solidFill>
                  <a:schemeClr val="tx1"/>
                </a:solidFill>
                <a:cs typeface="B Titr" pitchFamily="2" charset="-78"/>
              </a:rPr>
              <a:t>راهكار تربيتي : ترغيب حس پيشرفت در كودكان دبستاني</a:t>
            </a:r>
            <a:endParaRPr lang="en-US" sz="2800" dirty="0" smtClean="0">
              <a:solidFill>
                <a:schemeClr val="tx1"/>
              </a:solidFill>
              <a:cs typeface="B Titr" pitchFamily="2" charset="-78"/>
            </a:endParaRPr>
          </a:p>
        </p:txBody>
      </p:sp>
      <p:sp>
        <p:nvSpPr>
          <p:cNvPr id="48133" name="Rectangle 5"/>
          <p:cNvSpPr>
            <a:spLocks noGrp="1" noChangeArrowheads="1"/>
          </p:cNvSpPr>
          <p:nvPr>
            <p:ph type="body" sz="half" idx="1"/>
          </p:nvPr>
        </p:nvSpPr>
        <p:spPr>
          <a:xfrm>
            <a:off x="685800" y="1752600"/>
            <a:ext cx="7696200" cy="4567238"/>
          </a:xfrm>
        </p:spPr>
        <p:txBody>
          <a:bodyPr/>
          <a:lstStyle/>
          <a:p>
            <a:pPr algn="ctr" eaLnBrk="1" hangingPunct="1">
              <a:buFontTx/>
              <a:buNone/>
            </a:pPr>
            <a:r>
              <a:rPr lang="fa-IR" altLang="en-US" sz="2500" smtClean="0">
                <a:solidFill>
                  <a:schemeClr val="tx2"/>
                </a:solidFill>
                <a:cs typeface="B Homa" pitchFamily="2" charset="-78"/>
              </a:rPr>
              <a:t>اطمينان حاصل كنيد كه شاگردان شما از فرصت هاي لازم براي انتخاب و عمل در جهت دستيابي به اهداف واقع بينانه ،‌ برخوردارند.</a:t>
            </a:r>
          </a:p>
          <a:p>
            <a:pPr algn="r" eaLnBrk="1" hangingPunct="1">
              <a:buFontTx/>
              <a:buNone/>
            </a:pPr>
            <a:endParaRPr lang="fa-IR" altLang="en-US" smtClean="0">
              <a:solidFill>
                <a:schemeClr val="tx2"/>
              </a:solidFill>
              <a:cs typeface="B Homa" pitchFamily="2" charset="-78"/>
            </a:endParaRPr>
          </a:p>
          <a:p>
            <a:pPr algn="r" eaLnBrk="1" hangingPunct="1">
              <a:lnSpc>
                <a:spcPct val="140000"/>
              </a:lnSpc>
              <a:buFontTx/>
              <a:buNone/>
            </a:pPr>
            <a:r>
              <a:rPr lang="fa-IR" altLang="en-US" b="1" smtClean="0">
                <a:solidFill>
                  <a:srgbClr val="003366"/>
                </a:solidFill>
                <a:cs typeface="B Traffic" pitchFamily="2" charset="-78"/>
              </a:rPr>
              <a:t>مثال : </a:t>
            </a:r>
          </a:p>
          <a:p>
            <a:pPr algn="r" eaLnBrk="1" hangingPunct="1">
              <a:lnSpc>
                <a:spcPct val="140000"/>
              </a:lnSpc>
              <a:buFontTx/>
              <a:buNone/>
            </a:pPr>
            <a:r>
              <a:rPr lang="fa-IR" altLang="en-US" b="1" smtClean="0">
                <a:solidFill>
                  <a:srgbClr val="003366"/>
                </a:solidFill>
                <a:cs typeface="B Traffic" pitchFamily="2" charset="-78"/>
              </a:rPr>
              <a:t>1- با ارائه تكاليف ساده و كوتاه به شاگرد شروع كنيد ؛ به تدريج تكاليف را طولاني تر و دشوارتر كنيد؛ فعاليت هاي شاگرد را زير نظر بگيريد ؛ و يك فهرست كنترل براي ثبت موفقيت هاي شاگرد تهيه كنيد.</a:t>
            </a:r>
          </a:p>
          <a:p>
            <a:pPr algn="r" eaLnBrk="1" hangingPunct="1">
              <a:lnSpc>
                <a:spcPct val="140000"/>
              </a:lnSpc>
              <a:buFontTx/>
              <a:buNone/>
            </a:pPr>
            <a:r>
              <a:rPr lang="fa-IR" altLang="en-US" b="1" smtClean="0">
                <a:solidFill>
                  <a:srgbClr val="003366"/>
                </a:solidFill>
                <a:cs typeface="B Traffic" pitchFamily="2" charset="-78"/>
              </a:rPr>
              <a:t>2- به شاگردان بياموزيد كه هدفهاي معقولي را براي خود انتخاب كنند . اين هدفها را يادداشت كنيد و از شاگردان بخواهيد كه فهرستي از پيشرفتهاي خود براي دستيابي به اين هدفها تهيه نمايند.</a:t>
            </a:r>
            <a:endParaRPr lang="en-US" altLang="en-US" b="1" smtClean="0">
              <a:solidFill>
                <a:srgbClr val="003366"/>
              </a:solidFill>
              <a:cs typeface="B Traffic" pitchFamily="2" charset="-78"/>
            </a:endParaRPr>
          </a:p>
        </p:txBody>
      </p:sp>
      <p:sp>
        <p:nvSpPr>
          <p:cNvPr id="47108" name="Slide Number Placeholder 6"/>
          <p:cNvSpPr>
            <a:spLocks noGrp="1"/>
          </p:cNvSpPr>
          <p:nvPr>
            <p:ph type="sldNum" sz="quarter" idx="12"/>
          </p:nvPr>
        </p:nvSpPr>
        <p:spPr bwMode="auto">
          <a:noFill/>
          <a:ln>
            <a:miter lim="800000"/>
            <a:headEnd/>
            <a:tailEnd/>
          </a:ln>
        </p:spPr>
        <p:txBody>
          <a:bodyPr/>
          <a:lstStyle/>
          <a:p>
            <a:fld id="{975C4A21-149C-4246-9554-9A43D9D77A4B}" type="slidenum">
              <a:rPr lang="ar-SA" altLang="en-US" sz="1400">
                <a:solidFill>
                  <a:schemeClr val="tx1"/>
                </a:solidFill>
                <a:cs typeface="Arial" pitchFamily="34" charset="0"/>
              </a:rPr>
              <a:pPr/>
              <a:t>36</a:t>
            </a:fld>
            <a:endParaRPr lang="en-US" altLang="en-US" sz="1400">
              <a:solidFill>
                <a:schemeClr val="tx1"/>
              </a:solidFill>
              <a:cs typeface="Arial" pitchFamily="34" charset="0"/>
            </a:endParaRPr>
          </a:p>
        </p:txBody>
      </p:sp>
      <p:sp>
        <p:nvSpPr>
          <p:cNvPr id="47109" name="AutoShape 6">
            <a:hlinkClick r:id="" action="ppaction://hlinkshowjump?jump=nextslide" highlightClick="1"/>
          </p:cNvPr>
          <p:cNvSpPr>
            <a:spLocks noChangeArrowheads="1"/>
          </p:cNvSpPr>
          <p:nvPr/>
        </p:nvSpPr>
        <p:spPr bwMode="auto">
          <a:xfrm>
            <a:off x="457200" y="119063"/>
            <a:ext cx="144463" cy="142875"/>
          </a:xfrm>
          <a:prstGeom prst="actionButtonForwardNext">
            <a:avLst/>
          </a:prstGeom>
          <a:solidFill>
            <a:srgbClr val="FFCC66"/>
          </a:solidFill>
          <a:ln w="9525">
            <a:noFill/>
            <a:miter lim="800000"/>
            <a:headEnd/>
            <a:tailEnd/>
          </a:ln>
        </p:spPr>
        <p:txBody>
          <a:bodyPr anchor="ctr">
            <a:spAutoFit/>
          </a:bodyPr>
          <a:lstStyle/>
          <a:p>
            <a:pPr algn="r" rtl="1" eaLnBrk="1" hangingPunct="1"/>
            <a:endParaRPr lang="en-US" altLang="en-US"/>
          </a:p>
        </p:txBody>
      </p:sp>
      <p:sp>
        <p:nvSpPr>
          <p:cNvPr id="47110" name="AutoShape 7">
            <a:hlinkClick r:id="" action="ppaction://hlinkshowjump?jump=previousslide" highlightClick="1"/>
          </p:cNvPr>
          <p:cNvSpPr>
            <a:spLocks noChangeArrowheads="1"/>
          </p:cNvSpPr>
          <p:nvPr/>
        </p:nvSpPr>
        <p:spPr bwMode="auto">
          <a:xfrm>
            <a:off x="144463" y="119063"/>
            <a:ext cx="142875" cy="142875"/>
          </a:xfrm>
          <a:prstGeom prst="actionButtonBackPrevious">
            <a:avLst/>
          </a:prstGeom>
          <a:solidFill>
            <a:srgbClr val="FFCC66"/>
          </a:solidFill>
          <a:ln w="9525">
            <a:noFill/>
            <a:miter lim="800000"/>
            <a:headEnd/>
            <a:tailEnd/>
          </a:ln>
        </p:spPr>
        <p:txBody>
          <a:bodyPr anchor="ctr">
            <a:spAutoFit/>
          </a:bodyPr>
          <a:lstStyle/>
          <a:p>
            <a:pPr algn="r" rtl="1"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wheel(4)">
                                      <p:cBhvr>
                                        <p:cTn id="7" dur="2000"/>
                                        <p:tgtEl>
                                          <p:spTgt spid="4813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8133">
                                            <p:txEl>
                                              <p:pRg st="0" end="0"/>
                                            </p:txEl>
                                          </p:spTgt>
                                        </p:tgtEl>
                                        <p:attrNameLst>
                                          <p:attrName>style.visibility</p:attrName>
                                        </p:attrNameLst>
                                      </p:cBhvr>
                                      <p:to>
                                        <p:strVal val="visible"/>
                                      </p:to>
                                    </p:set>
                                    <p:animEffect transition="in" filter="fade">
                                      <p:cBhvr>
                                        <p:cTn id="11" dur="2000"/>
                                        <p:tgtEl>
                                          <p:spTgt spid="4813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8133">
                                            <p:txEl>
                                              <p:pRg st="2" end="2"/>
                                            </p:txEl>
                                          </p:spTgt>
                                        </p:tgtEl>
                                        <p:attrNameLst>
                                          <p:attrName>style.visibility</p:attrName>
                                        </p:attrNameLst>
                                      </p:cBhvr>
                                      <p:to>
                                        <p:strVal val="visible"/>
                                      </p:to>
                                    </p:set>
                                    <p:animEffect transition="in" filter="fade">
                                      <p:cBhvr>
                                        <p:cTn id="16" dur="2000"/>
                                        <p:tgtEl>
                                          <p:spTgt spid="4813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8133">
                                            <p:txEl>
                                              <p:pRg st="3" end="3"/>
                                            </p:txEl>
                                          </p:spTgt>
                                        </p:tgtEl>
                                        <p:attrNameLst>
                                          <p:attrName>style.visibility</p:attrName>
                                        </p:attrNameLst>
                                      </p:cBhvr>
                                      <p:to>
                                        <p:strVal val="visible"/>
                                      </p:to>
                                    </p:set>
                                    <p:animEffect transition="in" filter="fade">
                                      <p:cBhvr>
                                        <p:cTn id="21" dur="2000"/>
                                        <p:tgtEl>
                                          <p:spTgt spid="4813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8133">
                                            <p:txEl>
                                              <p:pRg st="4" end="4"/>
                                            </p:txEl>
                                          </p:spTgt>
                                        </p:tgtEl>
                                        <p:attrNameLst>
                                          <p:attrName>style.visibility</p:attrName>
                                        </p:attrNameLst>
                                      </p:cBhvr>
                                      <p:to>
                                        <p:strVal val="visible"/>
                                      </p:to>
                                    </p:set>
                                    <p:animEffect transition="in" filter="fade">
                                      <p:cBhvr>
                                        <p:cTn id="26" dur="2000"/>
                                        <p:tgtEl>
                                          <p:spTgt spid="481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p:cNvSpPr>
            <a:spLocks noGrp="1" noChangeArrowheads="1"/>
          </p:cNvSpPr>
          <p:nvPr>
            <p:ph type="body" sz="half" idx="1"/>
          </p:nvPr>
        </p:nvSpPr>
        <p:spPr>
          <a:xfrm>
            <a:off x="685800" y="1066800"/>
            <a:ext cx="7696200" cy="5257800"/>
          </a:xfrm>
        </p:spPr>
        <p:txBody>
          <a:bodyPr/>
          <a:lstStyle/>
          <a:p>
            <a:pPr algn="ctr" eaLnBrk="1" hangingPunct="1">
              <a:lnSpc>
                <a:spcPct val="120000"/>
              </a:lnSpc>
              <a:buFontTx/>
              <a:buNone/>
            </a:pPr>
            <a:r>
              <a:rPr lang="fa-IR" altLang="en-US" sz="2900" smtClean="0">
                <a:solidFill>
                  <a:schemeClr val="tx2"/>
                </a:solidFill>
                <a:cs typeface="B Homa" pitchFamily="2" charset="-78"/>
              </a:rPr>
              <a:t>به شاگردان فرصت دهيد تا استقلال يابند </a:t>
            </a:r>
          </a:p>
          <a:p>
            <a:pPr algn="ctr" eaLnBrk="1" hangingPunct="1">
              <a:lnSpc>
                <a:spcPct val="120000"/>
              </a:lnSpc>
              <a:buFontTx/>
              <a:buNone/>
            </a:pPr>
            <a:r>
              <a:rPr lang="fa-IR" altLang="en-US" sz="2900" smtClean="0">
                <a:solidFill>
                  <a:schemeClr val="tx2"/>
                </a:solidFill>
                <a:cs typeface="B Homa" pitchFamily="2" charset="-78"/>
              </a:rPr>
              <a:t>و مسؤوليت بپذيرند.</a:t>
            </a:r>
          </a:p>
          <a:p>
            <a:pPr algn="ctr" eaLnBrk="1" hangingPunct="1">
              <a:buFontTx/>
              <a:buNone/>
            </a:pPr>
            <a:endParaRPr lang="fa-IR" altLang="en-US" sz="1200" smtClean="0">
              <a:solidFill>
                <a:schemeClr val="tx2"/>
              </a:solidFill>
              <a:cs typeface="B Homa" pitchFamily="2" charset="-78"/>
            </a:endParaRPr>
          </a:p>
          <a:p>
            <a:pPr algn="r" eaLnBrk="1" hangingPunct="1">
              <a:lnSpc>
                <a:spcPct val="140000"/>
              </a:lnSpc>
              <a:buFontTx/>
              <a:buNone/>
            </a:pPr>
            <a:r>
              <a:rPr lang="fa-IR" altLang="en-US" sz="2300" b="1" smtClean="0">
                <a:solidFill>
                  <a:srgbClr val="003366"/>
                </a:solidFill>
                <a:cs typeface="B Traffic" pitchFamily="2" charset="-78"/>
              </a:rPr>
              <a:t>مثال : </a:t>
            </a:r>
          </a:p>
          <a:p>
            <a:pPr algn="r" eaLnBrk="1" hangingPunct="1">
              <a:lnSpc>
                <a:spcPct val="140000"/>
              </a:lnSpc>
              <a:buFontTx/>
              <a:buNone/>
            </a:pPr>
            <a:r>
              <a:rPr lang="fa-IR" altLang="en-US" sz="2300" b="1" smtClean="0">
                <a:solidFill>
                  <a:srgbClr val="003366"/>
                </a:solidFill>
                <a:cs typeface="B Traffic" pitchFamily="2" charset="-78"/>
              </a:rPr>
              <a:t>1- در مقابل اشتباهات طبيعي شاگردان انعطاف پذيري نشان دهيد.</a:t>
            </a:r>
          </a:p>
          <a:p>
            <a:pPr algn="r" eaLnBrk="1" hangingPunct="1">
              <a:lnSpc>
                <a:spcPct val="140000"/>
              </a:lnSpc>
              <a:buFontTx/>
              <a:buNone/>
            </a:pPr>
            <a:r>
              <a:rPr lang="fa-IR" altLang="en-US" sz="2300" b="1" smtClean="0">
                <a:solidFill>
                  <a:srgbClr val="003366"/>
                </a:solidFill>
                <a:cs typeface="B Traffic" pitchFamily="2" charset="-78"/>
              </a:rPr>
              <a:t>2- شاگردان را در امور گوناگون درس و كلاس و مدرسه شركت دهيد . مشاركت در تدارك وسائل آموزشي و كمك آموزشي ، جمع كردن و مرتب كردن مواد و وسائل،‌كنترل و نمره گذاري تكاليف درسي،‌ و كارهايي از اين قبيل مي تواند به رشد تواناييها و استقلال و مسؤوليت پذيري شاگردان بينجامد.</a:t>
            </a:r>
            <a:endParaRPr lang="en-US" altLang="en-US" sz="2300" b="1" smtClean="0">
              <a:solidFill>
                <a:srgbClr val="003366"/>
              </a:solidFill>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Effect transition="in" filter="fade">
                                      <p:cBhvr>
                                        <p:cTn id="7" dur="2000"/>
                                        <p:tgtEl>
                                          <p:spTgt spid="49157">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9157">
                                            <p:txEl>
                                              <p:pRg st="1" end="1"/>
                                            </p:txEl>
                                          </p:spTgt>
                                        </p:tgtEl>
                                        <p:attrNameLst>
                                          <p:attrName>style.visibility</p:attrName>
                                        </p:attrNameLst>
                                      </p:cBhvr>
                                      <p:to>
                                        <p:strVal val="visible"/>
                                      </p:to>
                                    </p:set>
                                    <p:animEffect transition="in" filter="fade">
                                      <p:cBhvr>
                                        <p:cTn id="11" dur="2000"/>
                                        <p:tgtEl>
                                          <p:spTgt spid="4915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9157">
                                            <p:txEl>
                                              <p:pRg st="3" end="3"/>
                                            </p:txEl>
                                          </p:spTgt>
                                        </p:tgtEl>
                                        <p:attrNameLst>
                                          <p:attrName>style.visibility</p:attrName>
                                        </p:attrNameLst>
                                      </p:cBhvr>
                                      <p:to>
                                        <p:strVal val="visible"/>
                                      </p:to>
                                    </p:set>
                                    <p:animEffect transition="in" filter="fade">
                                      <p:cBhvr>
                                        <p:cTn id="16" dur="2000"/>
                                        <p:tgtEl>
                                          <p:spTgt spid="4915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9157">
                                            <p:txEl>
                                              <p:pRg st="4" end="4"/>
                                            </p:txEl>
                                          </p:spTgt>
                                        </p:tgtEl>
                                        <p:attrNameLst>
                                          <p:attrName>style.visibility</p:attrName>
                                        </p:attrNameLst>
                                      </p:cBhvr>
                                      <p:to>
                                        <p:strVal val="visible"/>
                                      </p:to>
                                    </p:set>
                                    <p:animEffect transition="in" filter="fade">
                                      <p:cBhvr>
                                        <p:cTn id="21" dur="2000"/>
                                        <p:tgtEl>
                                          <p:spTgt spid="4915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9157">
                                            <p:txEl>
                                              <p:pRg st="5" end="5"/>
                                            </p:txEl>
                                          </p:spTgt>
                                        </p:tgtEl>
                                        <p:attrNameLst>
                                          <p:attrName>style.visibility</p:attrName>
                                        </p:attrNameLst>
                                      </p:cBhvr>
                                      <p:to>
                                        <p:strVal val="visible"/>
                                      </p:to>
                                    </p:set>
                                    <p:animEffect transition="in" filter="fade">
                                      <p:cBhvr>
                                        <p:cTn id="26" dur="2000"/>
                                        <p:tgtEl>
                                          <p:spTgt spid="491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sz="half" idx="1"/>
          </p:nvPr>
        </p:nvSpPr>
        <p:spPr>
          <a:xfrm>
            <a:off x="457200" y="838200"/>
            <a:ext cx="7696200" cy="5791200"/>
          </a:xfrm>
        </p:spPr>
        <p:txBody>
          <a:bodyPr/>
          <a:lstStyle/>
          <a:p>
            <a:pPr algn="ctr" eaLnBrk="1" hangingPunct="1">
              <a:lnSpc>
                <a:spcPct val="120000"/>
              </a:lnSpc>
              <a:buFontTx/>
              <a:buNone/>
            </a:pPr>
            <a:r>
              <a:rPr lang="fa-IR" altLang="en-US" sz="2900" smtClean="0">
                <a:solidFill>
                  <a:schemeClr val="tx2"/>
                </a:solidFill>
                <a:cs typeface="B Homa" pitchFamily="2" charset="-78"/>
              </a:rPr>
              <a:t>به شاگرداني كه انگيزه ي كمتري نشان مي دهند بيشتر كمك كنيد</a:t>
            </a:r>
          </a:p>
          <a:p>
            <a:pPr algn="ctr" eaLnBrk="1" hangingPunct="1">
              <a:buFontTx/>
              <a:buNone/>
            </a:pPr>
            <a:endParaRPr lang="fa-IR" altLang="en-US" sz="600" smtClean="0">
              <a:solidFill>
                <a:schemeClr val="tx2"/>
              </a:solidFill>
              <a:cs typeface="B Homa" pitchFamily="2" charset="-78"/>
            </a:endParaRPr>
          </a:p>
          <a:p>
            <a:pPr algn="r" eaLnBrk="1" hangingPunct="1">
              <a:lnSpc>
                <a:spcPct val="140000"/>
              </a:lnSpc>
              <a:buFontTx/>
              <a:buNone/>
            </a:pPr>
            <a:r>
              <a:rPr lang="fa-IR" altLang="en-US" sz="2300" b="1" smtClean="0">
                <a:solidFill>
                  <a:srgbClr val="003366"/>
                </a:solidFill>
                <a:cs typeface="B Traffic" pitchFamily="2" charset="-78"/>
              </a:rPr>
              <a:t>مثال : </a:t>
            </a:r>
          </a:p>
          <a:p>
            <a:pPr algn="r" eaLnBrk="1" hangingPunct="1">
              <a:lnSpc>
                <a:spcPct val="140000"/>
              </a:lnSpc>
              <a:buFontTx/>
              <a:buNone/>
            </a:pPr>
            <a:r>
              <a:rPr lang="fa-IR" altLang="en-US" sz="2300" b="1" smtClean="0">
                <a:solidFill>
                  <a:srgbClr val="003366"/>
                </a:solidFill>
                <a:cs typeface="B Traffic" pitchFamily="2" charset="-78"/>
              </a:rPr>
              <a:t>1- از برنامه ي كار فردي هر دانش آموز و از قراردادهاي كاري منعقد شده با وي براي تعيين پيشرفت هر يك از شاگردان استفاده كنيد .</a:t>
            </a:r>
          </a:p>
          <a:p>
            <a:pPr algn="r" eaLnBrk="1" hangingPunct="1">
              <a:lnSpc>
                <a:spcPct val="140000"/>
              </a:lnSpc>
              <a:buFontTx/>
              <a:buNone/>
            </a:pPr>
            <a:r>
              <a:rPr lang="fa-IR" altLang="en-US" sz="2300" b="1" smtClean="0">
                <a:solidFill>
                  <a:srgbClr val="003366"/>
                </a:solidFill>
                <a:cs typeface="B Traffic" pitchFamily="2" charset="-78"/>
              </a:rPr>
              <a:t>2- نمونه هايي از كارهايي را كه قبلاً انجام شده به شاگردان ارائه كنيد تا آنان بتوانند پيشرفتهاي خود را ارزيابي كنند.</a:t>
            </a:r>
          </a:p>
          <a:p>
            <a:pPr algn="r" rtl="1" eaLnBrk="1" hangingPunct="1">
              <a:lnSpc>
                <a:spcPct val="140000"/>
              </a:lnSpc>
              <a:buFontTx/>
              <a:buNone/>
            </a:pPr>
            <a:r>
              <a:rPr lang="fa-IR" altLang="en-US" sz="2300" b="1" smtClean="0">
                <a:solidFill>
                  <a:srgbClr val="003366"/>
                </a:solidFill>
                <a:cs typeface="B Traffic" pitchFamily="2" charset="-78"/>
              </a:rPr>
              <a:t>3- به شاگرداني كه بيشترين پيشرفت ،‌بيشترين همكاري و بيشترين تلاش را دارند جايزه بدهيد.</a:t>
            </a:r>
            <a:endParaRPr lang="en-US" altLang="en-US" sz="2300" b="1" smtClean="0">
              <a:solidFill>
                <a:srgbClr val="003366"/>
              </a:solidFill>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20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Effect transition="in" filter="fade">
                                      <p:cBhvr>
                                        <p:cTn id="12" dur="2000"/>
                                        <p:tgtEl>
                                          <p:spTgt spid="501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Effect transition="in" filter="fade">
                                      <p:cBhvr>
                                        <p:cTn id="17" dur="2000"/>
                                        <p:tgtEl>
                                          <p:spTgt spid="5017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Effect transition="in" filter="fade">
                                      <p:cBhvr>
                                        <p:cTn id="22" dur="2000"/>
                                        <p:tgtEl>
                                          <p:spTgt spid="5017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animEffect transition="in" filter="fade">
                                      <p:cBhvr>
                                        <p:cTn id="27" dur="20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858838" y="306388"/>
            <a:ext cx="8231187" cy="1143000"/>
          </a:xfrm>
        </p:spPr>
        <p:txBody>
          <a:bodyPr/>
          <a:lstStyle/>
          <a:p>
            <a:pPr algn="ctr" eaLnBrk="1" fontAlgn="auto" hangingPunct="1">
              <a:spcAft>
                <a:spcPts val="0"/>
              </a:spcAft>
              <a:defRPr/>
            </a:pPr>
            <a:r>
              <a:rPr lang="fa-IR" sz="3200" dirty="0" smtClean="0">
                <a:solidFill>
                  <a:schemeClr val="tx1"/>
                </a:solidFill>
                <a:cs typeface="B Titr" pitchFamily="2" charset="-78"/>
              </a:rPr>
              <a:t>فهرست منابع مرتبط با انگيزش تحصيلي</a:t>
            </a:r>
            <a:endParaRPr lang="en-US" sz="3200" dirty="0" smtClean="0">
              <a:solidFill>
                <a:schemeClr val="tx1"/>
              </a:solidFill>
              <a:cs typeface="B Titr" pitchFamily="2" charset="-78"/>
            </a:endParaRPr>
          </a:p>
        </p:txBody>
      </p:sp>
      <p:sp>
        <p:nvSpPr>
          <p:cNvPr id="37893" name="Rectangle 5"/>
          <p:cNvSpPr>
            <a:spLocks noGrp="1" noChangeArrowheads="1"/>
          </p:cNvSpPr>
          <p:nvPr>
            <p:ph idx="1"/>
          </p:nvPr>
        </p:nvSpPr>
        <p:spPr>
          <a:xfrm>
            <a:off x="331788" y="1811338"/>
            <a:ext cx="8077200" cy="4648200"/>
          </a:xfrm>
        </p:spPr>
        <p:txBody>
          <a:bodyPr/>
          <a:lstStyle/>
          <a:p>
            <a:pPr algn="r" rtl="1" eaLnBrk="1" hangingPunct="1">
              <a:buFontTx/>
              <a:buNone/>
            </a:pPr>
            <a:r>
              <a:rPr lang="en-US" altLang="en-US" sz="2200" b="1" smtClean="0">
                <a:solidFill>
                  <a:srgbClr val="99FF66"/>
                </a:solidFill>
                <a:cs typeface="B Koodak" pitchFamily="2" charset="-78"/>
              </a:rPr>
              <a:t>1</a:t>
            </a:r>
            <a:r>
              <a:rPr lang="fa-IR" altLang="en-US" sz="2200" smtClean="0">
                <a:solidFill>
                  <a:schemeClr val="tx1"/>
                </a:solidFill>
                <a:cs typeface="B Koodak" pitchFamily="2" charset="-78"/>
              </a:rPr>
              <a:t>- مك كومز ،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بابارا و جيمز پاپ ، پرورش انگيزه در دانش آموزان ، ترجمه دكتر صغري ابراهيمي قوام ، انتشارات رشد، 1382 .</a:t>
            </a:r>
          </a:p>
          <a:p>
            <a:pPr algn="r" rtl="1" eaLnBrk="1" hangingPunct="1">
              <a:buFontTx/>
              <a:buNone/>
            </a:pPr>
            <a:r>
              <a:rPr lang="fa-IR" altLang="en-US" sz="2200" smtClean="0">
                <a:solidFill>
                  <a:schemeClr val="tx1"/>
                </a:solidFill>
                <a:cs typeface="B Koodak" pitchFamily="2" charset="-78"/>
              </a:rPr>
              <a:t>2- لفرانكويس ، گاي آر، روانشناسي براي آموزش، ترجمه دكتر منيجه شهني ييلاق، انتشارات رشد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1370 .</a:t>
            </a:r>
          </a:p>
          <a:p>
            <a:pPr algn="r" rtl="1" eaLnBrk="1" hangingPunct="1">
              <a:buFontTx/>
              <a:buNone/>
            </a:pPr>
            <a:r>
              <a:rPr lang="en-US" altLang="en-US" sz="2200" smtClean="0">
                <a:solidFill>
                  <a:schemeClr val="tx1"/>
                </a:solidFill>
                <a:cs typeface="B Koodak" pitchFamily="2" charset="-78"/>
              </a:rPr>
              <a:t>3</a:t>
            </a:r>
            <a:r>
              <a:rPr lang="fa-IR" altLang="en-US" sz="2200" smtClean="0">
                <a:solidFill>
                  <a:schemeClr val="tx1"/>
                </a:solidFill>
                <a:cs typeface="B Koodak" pitchFamily="2" charset="-78"/>
              </a:rPr>
              <a:t>- علي اكبر سيف ، روانشناسي پرورشي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روانشناسي يادگيري و  آموزشي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 انتشارات آگاه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چاپ ششم،</a:t>
            </a:r>
            <a:r>
              <a:rPr lang="fa-IR" altLang="en-US" sz="2200" smtClean="0">
                <a:solidFill>
                  <a:schemeClr val="tx1"/>
                </a:solidFill>
                <a:cs typeface="B Mitra" pitchFamily="2" charset="-78"/>
              </a:rPr>
              <a:t>‌1388</a:t>
            </a:r>
            <a:r>
              <a:rPr lang="fa-IR" altLang="en-US" sz="2200" smtClean="0">
                <a:solidFill>
                  <a:schemeClr val="tx1"/>
                </a:solidFill>
                <a:cs typeface="B Koodak" pitchFamily="2" charset="-78"/>
              </a:rPr>
              <a:t>.</a:t>
            </a:r>
          </a:p>
          <a:p>
            <a:pPr algn="r" rtl="1" eaLnBrk="1" hangingPunct="1">
              <a:buFontTx/>
              <a:buNone/>
            </a:pPr>
            <a:r>
              <a:rPr lang="en-US" altLang="en-US" sz="2200" smtClean="0">
                <a:solidFill>
                  <a:schemeClr val="tx1"/>
                </a:solidFill>
                <a:cs typeface="B Koodak" pitchFamily="2" charset="-78"/>
              </a:rPr>
              <a:t>4</a:t>
            </a:r>
            <a:r>
              <a:rPr lang="fa-IR" altLang="en-US" sz="2200" smtClean="0">
                <a:solidFill>
                  <a:schemeClr val="tx1"/>
                </a:solidFill>
                <a:cs typeface="B Koodak" pitchFamily="2" charset="-78"/>
              </a:rPr>
              <a:t>- ايلينگورث رونالدس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 كودك و مدرسه ،</a:t>
            </a:r>
            <a:r>
              <a:rPr lang="fa-IR" altLang="en-US" sz="2200" smtClean="0">
                <a:solidFill>
                  <a:schemeClr val="tx1"/>
                </a:solidFill>
                <a:cs typeface="B Mitra" pitchFamily="2" charset="-78"/>
              </a:rPr>
              <a:t>‌</a:t>
            </a:r>
            <a:r>
              <a:rPr lang="fa-IR" altLang="en-US" sz="2200" smtClean="0">
                <a:solidFill>
                  <a:schemeClr val="tx1"/>
                </a:solidFill>
                <a:cs typeface="B Koodak" pitchFamily="2" charset="-78"/>
              </a:rPr>
              <a:t> ترجمه دكتر شكوه نوابي نژاد ، انتشارات رشد، چاپ سوم ، بهار 1371 .</a:t>
            </a:r>
          </a:p>
          <a:p>
            <a:pPr algn="r" rtl="1" eaLnBrk="1" hangingPunct="1">
              <a:buFontTx/>
              <a:buNone/>
            </a:pPr>
            <a:r>
              <a:rPr lang="en-US" altLang="en-US" sz="2200" smtClean="0">
                <a:solidFill>
                  <a:schemeClr val="tx1"/>
                </a:solidFill>
                <a:cs typeface="B Koodak" pitchFamily="2" charset="-78"/>
              </a:rPr>
              <a:t>5</a:t>
            </a:r>
            <a:r>
              <a:rPr lang="fa-IR" altLang="en-US" sz="2200" smtClean="0">
                <a:solidFill>
                  <a:schemeClr val="tx1"/>
                </a:solidFill>
                <a:cs typeface="B Koodak" pitchFamily="2" charset="-78"/>
              </a:rPr>
              <a:t>- روانشناسی تربیتی نظریه و کاربست. ترجمه یحیی سید محمدی. نشر روان. 1393</a:t>
            </a:r>
          </a:p>
          <a:p>
            <a:pPr algn="r" rtl="1" eaLnBrk="1" hangingPunct="1">
              <a:buFontTx/>
              <a:buNone/>
            </a:pPr>
            <a:r>
              <a:rPr lang="fa-IR" altLang="en-US" sz="2200" smtClean="0">
                <a:solidFill>
                  <a:schemeClr val="tx1"/>
                </a:solidFill>
                <a:cs typeface="B Koodak" pitchFamily="2" charset="-78"/>
              </a:rPr>
              <a:t>روانشناسی تربیتی( روانشناسی آموزش و یادگیری) . دکتر اسماعیل بیابانگرد.نشر ویرایش.1388</a:t>
            </a:r>
          </a:p>
          <a:p>
            <a:pPr algn="r" rtl="1" eaLnBrk="1" hangingPunct="1">
              <a:buFontTx/>
              <a:buNone/>
            </a:pPr>
            <a:endParaRPr lang="en-US" altLang="en-US" sz="2200" smtClean="0">
              <a:solidFill>
                <a:srgbClr val="99FF66"/>
              </a:solidFill>
              <a:cs typeface="B Koodak" pitchFamily="2" charset="-78"/>
            </a:endParaRPr>
          </a:p>
        </p:txBody>
      </p:sp>
      <p:sp>
        <p:nvSpPr>
          <p:cNvPr id="50180" name="Slide Number Placeholder 5"/>
          <p:cNvSpPr>
            <a:spLocks noGrp="1"/>
          </p:cNvSpPr>
          <p:nvPr>
            <p:ph type="sldNum" sz="quarter" idx="12"/>
          </p:nvPr>
        </p:nvSpPr>
        <p:spPr bwMode="auto">
          <a:noFill/>
          <a:ln>
            <a:miter lim="800000"/>
            <a:headEnd/>
            <a:tailEnd/>
          </a:ln>
        </p:spPr>
        <p:txBody>
          <a:bodyPr/>
          <a:lstStyle/>
          <a:p>
            <a:fld id="{9BABB9DA-C20F-413D-9CDB-CA0545753477}" type="slidenum">
              <a:rPr lang="ar-SA" altLang="en-US" sz="1400">
                <a:solidFill>
                  <a:schemeClr val="tx1"/>
                </a:solidFill>
                <a:cs typeface="Arial" pitchFamily="34" charset="0"/>
              </a:rPr>
              <a:pPr/>
              <a:t>39</a:t>
            </a:fld>
            <a:endParaRPr lang="en-US" altLang="en-US" sz="1400">
              <a:solidFill>
                <a:schemeClr val="tx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7892"/>
                                        </p:tgtEl>
                                        <p:attrNameLst>
                                          <p:attrName>style.visibility</p:attrName>
                                        </p:attrNameLst>
                                      </p:cBhvr>
                                      <p:to>
                                        <p:strVal val="visible"/>
                                      </p:to>
                                    </p:set>
                                    <p:set>
                                      <p:cBhvr>
                                        <p:cTn id="7" dur="455" fill="hold">
                                          <p:stCondLst>
                                            <p:cond delay="0"/>
                                          </p:stCondLst>
                                        </p:cTn>
                                        <p:tgtEl>
                                          <p:spTgt spid="37892"/>
                                        </p:tgtEl>
                                        <p:attrNameLst>
                                          <p:attrName>style.rotation</p:attrName>
                                        </p:attrNameLst>
                                      </p:cBhvr>
                                      <p:to>
                                        <p:strVal val="-45.0"/>
                                      </p:to>
                                    </p:set>
                                    <p:anim calcmode="lin" valueType="num">
                                      <p:cBhvr>
                                        <p:cTn id="8" dur="455" fill="hold">
                                          <p:stCondLst>
                                            <p:cond delay="455"/>
                                          </p:stCondLst>
                                        </p:cTn>
                                        <p:tgtEl>
                                          <p:spTgt spid="3789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789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789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7892"/>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15000"/>
                            </p:stCondLst>
                            <p:childTnLst>
                              <p:par>
                                <p:cTn id="13" presetID="41" presetClass="entr" presetSubtype="0" fill="hold" grpId="0" nodeType="afterEffect">
                                  <p:stCondLst>
                                    <p:cond delay="500"/>
                                  </p:stCondLst>
                                  <p:iterate type="lt">
                                    <p:tmPct val="10000"/>
                                  </p:iterate>
                                  <p:childTnLst>
                                    <p:set>
                                      <p:cBhvr>
                                        <p:cTn id="14" dur="1" fill="hold">
                                          <p:stCondLst>
                                            <p:cond delay="0"/>
                                          </p:stCondLst>
                                        </p:cTn>
                                        <p:tgtEl>
                                          <p:spTgt spid="37893">
                                            <p:txEl>
                                              <p:pRg st="0" end="0"/>
                                            </p:txEl>
                                          </p:spTgt>
                                        </p:tgtEl>
                                        <p:attrNameLst>
                                          <p:attrName>style.visibility</p:attrName>
                                        </p:attrNameLst>
                                      </p:cBhvr>
                                      <p:to>
                                        <p:strVal val="visible"/>
                                      </p:to>
                                    </p:set>
                                    <p:anim calcmode="lin" valueType="num">
                                      <p:cBhvr>
                                        <p:cTn id="15" dur="2000" fill="hold"/>
                                        <p:tgtEl>
                                          <p:spTgt spid="3789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000" fill="hold"/>
                                        <p:tgtEl>
                                          <p:spTgt spid="37893">
                                            <p:txEl>
                                              <p:pRg st="0" end="0"/>
                                            </p:txEl>
                                          </p:spTgt>
                                        </p:tgtEl>
                                        <p:attrNameLst>
                                          <p:attrName>ppt_y</p:attrName>
                                        </p:attrNameLst>
                                      </p:cBhvr>
                                      <p:tavLst>
                                        <p:tav tm="0">
                                          <p:val>
                                            <p:strVal val="#ppt_y"/>
                                          </p:val>
                                        </p:tav>
                                        <p:tav tm="100000">
                                          <p:val>
                                            <p:strVal val="#ppt_y"/>
                                          </p:val>
                                        </p:tav>
                                      </p:tavLst>
                                    </p:anim>
                                    <p:anim calcmode="lin" valueType="num">
                                      <p:cBhvr>
                                        <p:cTn id="17" dur="2000" fill="hold"/>
                                        <p:tgtEl>
                                          <p:spTgt spid="3789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000" fill="hold"/>
                                        <p:tgtEl>
                                          <p:spTgt spid="3789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000" tmFilter="0,0; .5, 1; 1, 1"/>
                                        <p:tgtEl>
                                          <p:spTgt spid="3789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37893">
                                            <p:txEl>
                                              <p:pRg st="1" end="1"/>
                                            </p:txEl>
                                          </p:spTgt>
                                        </p:tgtEl>
                                        <p:attrNameLst>
                                          <p:attrName>style.visibility</p:attrName>
                                        </p:attrNameLst>
                                      </p:cBhvr>
                                      <p:to>
                                        <p:strVal val="visible"/>
                                      </p:to>
                                    </p:set>
                                    <p:anim calcmode="lin" valueType="num">
                                      <p:cBhvr>
                                        <p:cTn id="24" dur="2000" fill="hold"/>
                                        <p:tgtEl>
                                          <p:spTgt spid="3789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2000" fill="hold"/>
                                        <p:tgtEl>
                                          <p:spTgt spid="37893">
                                            <p:txEl>
                                              <p:pRg st="1" end="1"/>
                                            </p:txEl>
                                          </p:spTgt>
                                        </p:tgtEl>
                                        <p:attrNameLst>
                                          <p:attrName>ppt_y</p:attrName>
                                        </p:attrNameLst>
                                      </p:cBhvr>
                                      <p:tavLst>
                                        <p:tav tm="0">
                                          <p:val>
                                            <p:strVal val="#ppt_y"/>
                                          </p:val>
                                        </p:tav>
                                        <p:tav tm="100000">
                                          <p:val>
                                            <p:strVal val="#ppt_y"/>
                                          </p:val>
                                        </p:tav>
                                      </p:tavLst>
                                    </p:anim>
                                    <p:anim calcmode="lin" valueType="num">
                                      <p:cBhvr>
                                        <p:cTn id="26" dur="2000" fill="hold"/>
                                        <p:tgtEl>
                                          <p:spTgt spid="3789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2000" fill="hold"/>
                                        <p:tgtEl>
                                          <p:spTgt spid="3789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2000" tmFilter="0,0; .5, 1; 1, 1"/>
                                        <p:tgtEl>
                                          <p:spTgt spid="37893">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37893">
                                            <p:txEl>
                                              <p:pRg st="2" end="2"/>
                                            </p:txEl>
                                          </p:spTgt>
                                        </p:tgtEl>
                                        <p:attrNameLst>
                                          <p:attrName>style.visibility</p:attrName>
                                        </p:attrNameLst>
                                      </p:cBhvr>
                                      <p:to>
                                        <p:strVal val="visible"/>
                                      </p:to>
                                    </p:set>
                                    <p:anim calcmode="lin" valueType="num">
                                      <p:cBhvr>
                                        <p:cTn id="33" dur="2000" fill="hold"/>
                                        <p:tgtEl>
                                          <p:spTgt spid="3789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2000" fill="hold"/>
                                        <p:tgtEl>
                                          <p:spTgt spid="37893">
                                            <p:txEl>
                                              <p:pRg st="2" end="2"/>
                                            </p:txEl>
                                          </p:spTgt>
                                        </p:tgtEl>
                                        <p:attrNameLst>
                                          <p:attrName>ppt_y</p:attrName>
                                        </p:attrNameLst>
                                      </p:cBhvr>
                                      <p:tavLst>
                                        <p:tav tm="0">
                                          <p:val>
                                            <p:strVal val="#ppt_y"/>
                                          </p:val>
                                        </p:tav>
                                        <p:tav tm="100000">
                                          <p:val>
                                            <p:strVal val="#ppt_y"/>
                                          </p:val>
                                        </p:tav>
                                      </p:tavLst>
                                    </p:anim>
                                    <p:anim calcmode="lin" valueType="num">
                                      <p:cBhvr>
                                        <p:cTn id="35" dur="2000" fill="hold"/>
                                        <p:tgtEl>
                                          <p:spTgt spid="3789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2000" fill="hold"/>
                                        <p:tgtEl>
                                          <p:spTgt spid="3789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2000" tmFilter="0,0; .5, 1; 1, 1"/>
                                        <p:tgtEl>
                                          <p:spTgt spid="37893">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37893">
                                            <p:txEl>
                                              <p:pRg st="3" end="3"/>
                                            </p:txEl>
                                          </p:spTgt>
                                        </p:tgtEl>
                                        <p:attrNameLst>
                                          <p:attrName>style.visibility</p:attrName>
                                        </p:attrNameLst>
                                      </p:cBhvr>
                                      <p:to>
                                        <p:strVal val="visible"/>
                                      </p:to>
                                    </p:set>
                                    <p:anim calcmode="lin" valueType="num">
                                      <p:cBhvr>
                                        <p:cTn id="42" dur="2000" fill="hold"/>
                                        <p:tgtEl>
                                          <p:spTgt spid="3789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2000" fill="hold"/>
                                        <p:tgtEl>
                                          <p:spTgt spid="37893">
                                            <p:txEl>
                                              <p:pRg st="3" end="3"/>
                                            </p:txEl>
                                          </p:spTgt>
                                        </p:tgtEl>
                                        <p:attrNameLst>
                                          <p:attrName>ppt_y</p:attrName>
                                        </p:attrNameLst>
                                      </p:cBhvr>
                                      <p:tavLst>
                                        <p:tav tm="0">
                                          <p:val>
                                            <p:strVal val="#ppt_y"/>
                                          </p:val>
                                        </p:tav>
                                        <p:tav tm="100000">
                                          <p:val>
                                            <p:strVal val="#ppt_y"/>
                                          </p:val>
                                        </p:tav>
                                      </p:tavLst>
                                    </p:anim>
                                    <p:anim calcmode="lin" valueType="num">
                                      <p:cBhvr>
                                        <p:cTn id="44" dur="2000" fill="hold"/>
                                        <p:tgtEl>
                                          <p:spTgt spid="3789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2000" fill="hold"/>
                                        <p:tgtEl>
                                          <p:spTgt spid="3789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000" tmFilter="0,0; .5, 1; 1, 1"/>
                                        <p:tgtEl>
                                          <p:spTgt spid="37893">
                                            <p:txEl>
                                              <p:pRg st="3" end="3"/>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1" presetClass="entr" presetSubtype="0" fill="hold" grpId="0" nodeType="clickEffect">
                                  <p:stCondLst>
                                    <p:cond delay="0"/>
                                  </p:stCondLst>
                                  <p:iterate type="lt">
                                    <p:tmPct val="10000"/>
                                  </p:iterate>
                                  <p:childTnLst>
                                    <p:set>
                                      <p:cBhvr>
                                        <p:cTn id="50" dur="1" fill="hold">
                                          <p:stCondLst>
                                            <p:cond delay="0"/>
                                          </p:stCondLst>
                                        </p:cTn>
                                        <p:tgtEl>
                                          <p:spTgt spid="37893">
                                            <p:txEl>
                                              <p:pRg st="4" end="4"/>
                                            </p:txEl>
                                          </p:spTgt>
                                        </p:tgtEl>
                                        <p:attrNameLst>
                                          <p:attrName>style.visibility</p:attrName>
                                        </p:attrNameLst>
                                      </p:cBhvr>
                                      <p:to>
                                        <p:strVal val="visible"/>
                                      </p:to>
                                    </p:set>
                                    <p:anim calcmode="lin" valueType="num">
                                      <p:cBhvr>
                                        <p:cTn id="51" dur="2000" fill="hold"/>
                                        <p:tgtEl>
                                          <p:spTgt spid="3789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2000" fill="hold"/>
                                        <p:tgtEl>
                                          <p:spTgt spid="37893">
                                            <p:txEl>
                                              <p:pRg st="4" end="4"/>
                                            </p:txEl>
                                          </p:spTgt>
                                        </p:tgtEl>
                                        <p:attrNameLst>
                                          <p:attrName>ppt_y</p:attrName>
                                        </p:attrNameLst>
                                      </p:cBhvr>
                                      <p:tavLst>
                                        <p:tav tm="0">
                                          <p:val>
                                            <p:strVal val="#ppt_y"/>
                                          </p:val>
                                        </p:tav>
                                        <p:tav tm="100000">
                                          <p:val>
                                            <p:strVal val="#ppt_y"/>
                                          </p:val>
                                        </p:tav>
                                      </p:tavLst>
                                    </p:anim>
                                    <p:anim calcmode="lin" valueType="num">
                                      <p:cBhvr>
                                        <p:cTn id="53" dur="2000" fill="hold"/>
                                        <p:tgtEl>
                                          <p:spTgt spid="3789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2000" fill="hold"/>
                                        <p:tgtEl>
                                          <p:spTgt spid="3789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2000" tmFilter="0,0; .5, 1; 1, 1"/>
                                        <p:tgtEl>
                                          <p:spTgt spid="37893">
                                            <p:txEl>
                                              <p:pRg st="4" end="4"/>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1" presetClass="entr" presetSubtype="0" fill="hold" grpId="0" nodeType="clickEffect">
                                  <p:stCondLst>
                                    <p:cond delay="0"/>
                                  </p:stCondLst>
                                  <p:iterate type="lt">
                                    <p:tmPct val="10000"/>
                                  </p:iterate>
                                  <p:childTnLst>
                                    <p:set>
                                      <p:cBhvr>
                                        <p:cTn id="59" dur="1" fill="hold">
                                          <p:stCondLst>
                                            <p:cond delay="0"/>
                                          </p:stCondLst>
                                        </p:cTn>
                                        <p:tgtEl>
                                          <p:spTgt spid="37893">
                                            <p:txEl>
                                              <p:pRg st="5" end="5"/>
                                            </p:txEl>
                                          </p:spTgt>
                                        </p:tgtEl>
                                        <p:attrNameLst>
                                          <p:attrName>style.visibility</p:attrName>
                                        </p:attrNameLst>
                                      </p:cBhvr>
                                      <p:to>
                                        <p:strVal val="visible"/>
                                      </p:to>
                                    </p:set>
                                    <p:anim calcmode="lin" valueType="num">
                                      <p:cBhvr>
                                        <p:cTn id="60" dur="2000" fill="hold"/>
                                        <p:tgtEl>
                                          <p:spTgt spid="3789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1" dur="2000" fill="hold"/>
                                        <p:tgtEl>
                                          <p:spTgt spid="37893">
                                            <p:txEl>
                                              <p:pRg st="5" end="5"/>
                                            </p:txEl>
                                          </p:spTgt>
                                        </p:tgtEl>
                                        <p:attrNameLst>
                                          <p:attrName>ppt_y</p:attrName>
                                        </p:attrNameLst>
                                      </p:cBhvr>
                                      <p:tavLst>
                                        <p:tav tm="0">
                                          <p:val>
                                            <p:strVal val="#ppt_y"/>
                                          </p:val>
                                        </p:tav>
                                        <p:tav tm="100000">
                                          <p:val>
                                            <p:strVal val="#ppt_y"/>
                                          </p:val>
                                        </p:tav>
                                      </p:tavLst>
                                    </p:anim>
                                    <p:anim calcmode="lin" valueType="num">
                                      <p:cBhvr>
                                        <p:cTn id="62" dur="2000" fill="hold"/>
                                        <p:tgtEl>
                                          <p:spTgt spid="3789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3" dur="2000" fill="hold"/>
                                        <p:tgtEl>
                                          <p:spTgt spid="3789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4" dur="2000" tmFilter="0,0; .5, 1; 1, 1"/>
                                        <p:tgtEl>
                                          <p:spTgt spid="378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2BFBE43-5BC1-404E-BE5B-4407B1865863}" type="slidenum">
              <a:rPr lang="en-US" altLang="en-US">
                <a:solidFill>
                  <a:srgbClr val="898C9F"/>
                </a:solidFill>
                <a:latin typeface="Calibri" pitchFamily="34" charset="0"/>
                <a:cs typeface="B Nazanin" pitchFamily="2" charset="-78"/>
              </a:rPr>
              <a:pPr/>
              <a:t>4</a:t>
            </a:fld>
            <a:endParaRPr lang="en-US" altLang="en-US">
              <a:solidFill>
                <a:srgbClr val="898C9F"/>
              </a:solidFill>
              <a:latin typeface="Calibri" pitchFamily="34" charset="0"/>
              <a:cs typeface="B Nazanin" pitchFamily="2" charset="-78"/>
            </a:endParaRPr>
          </a:p>
        </p:txBody>
      </p:sp>
      <p:graphicFrame>
        <p:nvGraphicFramePr>
          <p:cNvPr id="3" name="Diagram 2"/>
          <p:cNvGraphicFramePr/>
          <p:nvPr/>
        </p:nvGraphicFramePr>
        <p:xfrm>
          <a:off x="142844" y="857232"/>
          <a:ext cx="8858312"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txBox="1">
            <a:spLocks/>
          </p:cNvSpPr>
          <p:nvPr/>
        </p:nvSpPr>
        <p:spPr>
          <a:xfrm>
            <a:off x="142844" y="142852"/>
            <a:ext cx="8858312" cy="500066"/>
          </a:xfrm>
          <a:prstGeom prst="flowChartTerminator">
            <a:avLst/>
          </a:prstGeom>
          <a:solidFill>
            <a:srgbClr val="FFFFFF"/>
          </a:solidFill>
          <a:ln w="25400" cap="flat" cmpd="sng" algn="ctr">
            <a:solidFill>
              <a:srgbClr val="C00000"/>
            </a:solidFill>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97500"/>
          </a:bodyPr>
          <a:lstStyle/>
          <a:p>
            <a:pPr algn="ctr" fontAlgn="auto">
              <a:spcAft>
                <a:spcPts val="0"/>
              </a:spcAft>
              <a:defRPr/>
            </a:pPr>
            <a:r>
              <a:rPr lang="fa-IR" sz="1600" b="1" dirty="0">
                <a:solidFill>
                  <a:srgbClr val="054200"/>
                </a:solidFill>
                <a:cs typeface="+mj-cs"/>
              </a:rPr>
              <a:t>چهار نکته اساسی در تعریف انگیزش</a:t>
            </a:r>
            <a:endParaRPr lang="en-US" sz="1600" b="1" dirty="0">
              <a:solidFill>
                <a:srgbClr val="054200"/>
              </a:solidFill>
              <a:cs typeface="+mj-cs"/>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6B6159-4B68-4AB1-A89E-3D1551DAE74A}" type="slidenum">
              <a:rPr lang="en-US" altLang="en-US">
                <a:solidFill>
                  <a:srgbClr val="898C9F"/>
                </a:solidFill>
                <a:latin typeface="Calibri" pitchFamily="34" charset="0"/>
                <a:cs typeface="B Nazanin" pitchFamily="2" charset="-78"/>
              </a:rPr>
              <a:pPr/>
              <a:t>5</a:t>
            </a:fld>
            <a:endParaRPr lang="en-US" altLang="en-US">
              <a:solidFill>
                <a:srgbClr val="898C9F"/>
              </a:solidFill>
              <a:latin typeface="Calibri" pitchFamily="34" charset="0"/>
              <a:cs typeface="B Nazanin" pitchFamily="2" charset="-78"/>
            </a:endParaRPr>
          </a:p>
        </p:txBody>
      </p:sp>
      <p:sp>
        <p:nvSpPr>
          <p:cNvPr id="4" name="Title 3"/>
          <p:cNvSpPr txBox="1">
            <a:spLocks/>
          </p:cNvSpPr>
          <p:nvPr/>
        </p:nvSpPr>
        <p:spPr>
          <a:xfrm>
            <a:off x="142844" y="142852"/>
            <a:ext cx="8858312" cy="500066"/>
          </a:xfrm>
          <a:prstGeom prst="flowChartTerminator">
            <a:avLst/>
          </a:prstGeom>
          <a:solidFill>
            <a:srgbClr val="FFFFFF"/>
          </a:solidFill>
          <a:ln w="25400" cap="flat" cmpd="sng" algn="ctr">
            <a:solidFill>
              <a:srgbClr val="C00000"/>
            </a:solidFill>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fa-IR" sz="2400" b="1" dirty="0">
                <a:solidFill>
                  <a:srgbClr val="054200"/>
                </a:solidFill>
                <a:cs typeface="+mj-cs"/>
              </a:rPr>
              <a:t>فرآیند انگیزش</a:t>
            </a:r>
            <a:endParaRPr lang="en-US" sz="2400" b="1" dirty="0">
              <a:solidFill>
                <a:srgbClr val="054200"/>
              </a:solidFill>
              <a:cs typeface="+mj-cs"/>
            </a:endParaRPr>
          </a:p>
        </p:txBody>
      </p:sp>
      <p:grpSp>
        <p:nvGrpSpPr>
          <p:cNvPr id="19462" name="Group 54"/>
          <p:cNvGrpSpPr>
            <a:grpSpLocks/>
          </p:cNvGrpSpPr>
          <p:nvPr/>
        </p:nvGrpSpPr>
        <p:grpSpPr bwMode="auto">
          <a:xfrm>
            <a:off x="428625" y="1571625"/>
            <a:ext cx="8286750" cy="3662363"/>
            <a:chOff x="428596" y="1500174"/>
            <a:chExt cx="8286808" cy="3662378"/>
          </a:xfrm>
        </p:grpSpPr>
        <p:sp>
          <p:nvSpPr>
            <p:cNvPr id="10" name="Rectangle 6"/>
            <p:cNvSpPr>
              <a:spLocks noChangeArrowheads="1"/>
            </p:cNvSpPr>
            <p:nvPr/>
          </p:nvSpPr>
          <p:spPr bwMode="auto">
            <a:xfrm>
              <a:off x="428596" y="1500174"/>
              <a:ext cx="1843101"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نیاز ارضا نشده </a:t>
              </a:r>
              <a:endParaRPr lang="en-US" sz="2400" b="1" dirty="0"/>
            </a:p>
          </p:txBody>
        </p:sp>
        <p:sp>
          <p:nvSpPr>
            <p:cNvPr id="12" name="Rectangle 6"/>
            <p:cNvSpPr>
              <a:spLocks noChangeArrowheads="1"/>
            </p:cNvSpPr>
            <p:nvPr/>
          </p:nvSpPr>
          <p:spPr bwMode="auto">
            <a:xfrm>
              <a:off x="428596" y="4643437"/>
              <a:ext cx="1843101"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تعادل موقت</a:t>
              </a:r>
              <a:endParaRPr lang="en-US" sz="2400" b="1" dirty="0"/>
            </a:p>
          </p:txBody>
        </p:sp>
        <p:sp>
          <p:nvSpPr>
            <p:cNvPr id="13" name="Rectangle 6"/>
            <p:cNvSpPr>
              <a:spLocks noChangeArrowheads="1"/>
            </p:cNvSpPr>
            <p:nvPr/>
          </p:nvSpPr>
          <p:spPr bwMode="auto">
            <a:xfrm>
              <a:off x="2728900" y="1500174"/>
              <a:ext cx="1843100"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عدم تعادل</a:t>
              </a:r>
              <a:endParaRPr lang="en-US" sz="2400" b="1" dirty="0"/>
            </a:p>
          </p:txBody>
        </p:sp>
        <p:sp>
          <p:nvSpPr>
            <p:cNvPr id="14" name="Rectangle 6"/>
            <p:cNvSpPr>
              <a:spLocks noChangeArrowheads="1"/>
            </p:cNvSpPr>
            <p:nvPr/>
          </p:nvSpPr>
          <p:spPr bwMode="auto">
            <a:xfrm>
              <a:off x="5214943" y="1500174"/>
              <a:ext cx="1500197"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سائقه</a:t>
              </a:r>
              <a:endParaRPr lang="en-US" sz="2400" b="1" dirty="0"/>
            </a:p>
          </p:txBody>
        </p:sp>
        <p:sp>
          <p:nvSpPr>
            <p:cNvPr id="15" name="Rectangle 6"/>
            <p:cNvSpPr>
              <a:spLocks noChangeArrowheads="1"/>
            </p:cNvSpPr>
            <p:nvPr/>
          </p:nvSpPr>
          <p:spPr bwMode="auto">
            <a:xfrm>
              <a:off x="7215207" y="1500174"/>
              <a:ext cx="1500197"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رفتار</a:t>
              </a:r>
              <a:endParaRPr lang="en-US" sz="2400" b="1" dirty="0"/>
            </a:p>
          </p:txBody>
        </p:sp>
        <p:sp>
          <p:nvSpPr>
            <p:cNvPr id="16" name="Rectangle 6"/>
            <p:cNvSpPr>
              <a:spLocks noChangeArrowheads="1"/>
            </p:cNvSpPr>
            <p:nvPr/>
          </p:nvSpPr>
          <p:spPr bwMode="auto">
            <a:xfrm>
              <a:off x="2714612" y="4643437"/>
              <a:ext cx="1843101"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ارضای نیاز</a:t>
              </a:r>
              <a:endParaRPr lang="en-US" sz="2400" b="1" dirty="0"/>
            </a:p>
          </p:txBody>
        </p:sp>
        <p:sp>
          <p:nvSpPr>
            <p:cNvPr id="17" name="Rectangle 6"/>
            <p:cNvSpPr>
              <a:spLocks noChangeArrowheads="1"/>
            </p:cNvSpPr>
            <p:nvPr/>
          </p:nvSpPr>
          <p:spPr bwMode="auto">
            <a:xfrm>
              <a:off x="2714612" y="3143244"/>
              <a:ext cx="1843101" cy="51911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سرکوب نیاز</a:t>
              </a:r>
              <a:endParaRPr lang="en-US" sz="2400" b="1" dirty="0"/>
            </a:p>
          </p:txBody>
        </p:sp>
        <p:sp>
          <p:nvSpPr>
            <p:cNvPr id="19" name="Rectangle 6"/>
            <p:cNvSpPr>
              <a:spLocks noChangeArrowheads="1"/>
            </p:cNvSpPr>
            <p:nvPr/>
          </p:nvSpPr>
          <p:spPr bwMode="auto">
            <a:xfrm>
              <a:off x="5214943" y="3143244"/>
              <a:ext cx="1500197" cy="51911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تنبیه</a:t>
              </a:r>
              <a:endParaRPr lang="en-US" sz="2400" b="1" dirty="0"/>
            </a:p>
          </p:txBody>
        </p:sp>
        <p:sp>
          <p:nvSpPr>
            <p:cNvPr id="20" name="Rectangle 6"/>
            <p:cNvSpPr>
              <a:spLocks noChangeArrowheads="1"/>
            </p:cNvSpPr>
            <p:nvPr/>
          </p:nvSpPr>
          <p:spPr bwMode="auto">
            <a:xfrm>
              <a:off x="5214943" y="4624387"/>
              <a:ext cx="1500197" cy="5191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تقویت</a:t>
              </a:r>
              <a:endParaRPr lang="en-US" sz="2400" b="1" dirty="0"/>
            </a:p>
          </p:txBody>
        </p:sp>
        <p:sp>
          <p:nvSpPr>
            <p:cNvPr id="21" name="Rectangle 6"/>
            <p:cNvSpPr>
              <a:spLocks noChangeArrowheads="1"/>
            </p:cNvSpPr>
            <p:nvPr/>
          </p:nvSpPr>
          <p:spPr bwMode="auto">
            <a:xfrm>
              <a:off x="7215207" y="3143244"/>
              <a:ext cx="1500197" cy="200025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fa-IR" sz="2400" b="1" dirty="0"/>
                <a:t>پیامد</a:t>
              </a:r>
              <a:endParaRPr lang="en-US" sz="2400" b="1" dirty="0"/>
            </a:p>
          </p:txBody>
        </p:sp>
        <p:cxnSp>
          <p:nvCxnSpPr>
            <p:cNvPr id="24" name="Straight Arrow Connector 23"/>
            <p:cNvCxnSpPr/>
            <p:nvPr/>
          </p:nvCxnSpPr>
          <p:spPr>
            <a:xfrm rot="10800000">
              <a:off x="6715140" y="3403595"/>
              <a:ext cx="500067" cy="739778"/>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flipV="1">
              <a:off x="6715140" y="4143373"/>
              <a:ext cx="500067" cy="741365"/>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flipV="1">
              <a:off x="4557713" y="4884738"/>
              <a:ext cx="657230" cy="19050"/>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2271697" y="4903788"/>
              <a:ext cx="442915" cy="1588"/>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37278" y="3331363"/>
              <a:ext cx="2625736" cy="1588"/>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3081329" y="2573328"/>
              <a:ext cx="1123955" cy="15875"/>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271697" y="1758938"/>
              <a:ext cx="457203" cy="158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572000" y="1758938"/>
              <a:ext cx="642943" cy="158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715140" y="1758938"/>
              <a:ext cx="500067" cy="158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7402534" y="2581266"/>
              <a:ext cx="1125542" cy="158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0800000">
              <a:off x="4557713" y="3403595"/>
              <a:ext cx="657230" cy="158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fontAlgn="auto" hangingPunct="1">
              <a:spcAft>
                <a:spcPts val="0"/>
              </a:spcAft>
              <a:defRPr/>
            </a:pPr>
            <a:r>
              <a:rPr lang="fa-IR" sz="3700" dirty="0" smtClean="0">
                <a:solidFill>
                  <a:schemeClr val="tx1">
                    <a:lumMod val="75000"/>
                    <a:lumOff val="25000"/>
                  </a:schemeClr>
                </a:solidFill>
                <a:cs typeface="B Titr" pitchFamily="2" charset="-78"/>
              </a:rPr>
              <a:t>اصول انگيزش </a:t>
            </a:r>
            <a:endParaRPr lang="en-US" sz="3700" dirty="0" smtClean="0">
              <a:solidFill>
                <a:schemeClr val="tx1">
                  <a:lumMod val="75000"/>
                  <a:lumOff val="25000"/>
                </a:schemeClr>
              </a:solidFill>
              <a:cs typeface="B Titr" pitchFamily="2" charset="-78"/>
            </a:endParaRPr>
          </a:p>
        </p:txBody>
      </p:sp>
      <p:sp>
        <p:nvSpPr>
          <p:cNvPr id="7171" name="Rectangle 3"/>
          <p:cNvSpPr>
            <a:spLocks noGrp="1" noChangeArrowheads="1"/>
          </p:cNvSpPr>
          <p:nvPr>
            <p:ph idx="1"/>
          </p:nvPr>
        </p:nvSpPr>
        <p:spPr>
          <a:xfrm>
            <a:off x="306388" y="1785938"/>
            <a:ext cx="8228012" cy="4643437"/>
          </a:xfrm>
        </p:spPr>
        <p:txBody>
          <a:bodyPr/>
          <a:lstStyle/>
          <a:p>
            <a:pPr algn="r" eaLnBrk="1" hangingPunct="1">
              <a:buFont typeface="Calibri" pitchFamily="34" charset="0"/>
              <a:buNone/>
            </a:pPr>
            <a:r>
              <a:rPr lang="fa-IR" altLang="en-US" sz="2700" smtClean="0">
                <a:solidFill>
                  <a:schemeClr val="tx1"/>
                </a:solidFill>
                <a:cs typeface="B Mitra" pitchFamily="2" charset="-78"/>
              </a:rPr>
              <a:t>1- انگيزش به علت پيچيدگي هاي مفهومي و عملياتي ،</a:t>
            </a:r>
            <a:r>
              <a:rPr lang="fa-IR" altLang="en-US" sz="2700" smtClean="0">
                <a:solidFill>
                  <a:schemeClr val="tx1"/>
                </a:solidFill>
              </a:rPr>
              <a:t> ‌</a:t>
            </a:r>
            <a:r>
              <a:rPr lang="fa-IR" altLang="en-US" sz="2700" smtClean="0">
                <a:solidFill>
                  <a:schemeClr val="tx1"/>
                </a:solidFill>
                <a:cs typeface="B Mitra" pitchFamily="2" charset="-78"/>
              </a:rPr>
              <a:t>كاملاً قابل فهم نيست.</a:t>
            </a:r>
          </a:p>
          <a:p>
            <a:pPr algn="r" eaLnBrk="1" hangingPunct="1">
              <a:buFontTx/>
              <a:buNone/>
            </a:pPr>
            <a:r>
              <a:rPr lang="fa-IR" altLang="en-US" sz="2700" smtClean="0">
                <a:solidFill>
                  <a:schemeClr val="tx1"/>
                </a:solidFill>
              </a:rPr>
              <a:t> </a:t>
            </a:r>
            <a:r>
              <a:rPr lang="fa-IR" altLang="en-US" sz="2700" smtClean="0">
                <a:solidFill>
                  <a:schemeClr val="tx1"/>
                </a:solidFill>
                <a:cs typeface="B Mitra" pitchFamily="2" charset="-78"/>
              </a:rPr>
              <a:t>2- انگيزش به چرايي رفتار مربوط است نه چگونگي آن .</a:t>
            </a:r>
          </a:p>
          <a:p>
            <a:pPr algn="r" eaLnBrk="1" hangingPunct="1">
              <a:buFontTx/>
              <a:buNone/>
            </a:pPr>
            <a:r>
              <a:rPr lang="fa-IR" altLang="en-US" sz="2700" smtClean="0">
                <a:solidFill>
                  <a:schemeClr val="tx1"/>
                </a:solidFill>
                <a:cs typeface="B Mitra" pitchFamily="2" charset="-78"/>
              </a:rPr>
              <a:t>3- انگيزش تحت تأثير تعاملي عوامل دروني و بيروني است.</a:t>
            </a:r>
          </a:p>
          <a:p>
            <a:pPr algn="r" eaLnBrk="1" hangingPunct="1">
              <a:buFontTx/>
              <a:buNone/>
            </a:pPr>
            <a:r>
              <a:rPr lang="fa-IR" altLang="en-US" sz="2700" smtClean="0">
                <a:solidFill>
                  <a:schemeClr val="tx1"/>
                </a:solidFill>
                <a:cs typeface="B Mitra" pitchFamily="2" charset="-78"/>
              </a:rPr>
              <a:t>4- تظاهر انگيزه هاي انساني وابسته به فرهنگ و تفاوت هاي فردي و خانوادگي است .</a:t>
            </a:r>
          </a:p>
          <a:p>
            <a:pPr algn="r" eaLnBrk="1" hangingPunct="1">
              <a:buFontTx/>
              <a:buNone/>
            </a:pPr>
            <a:r>
              <a:rPr lang="fa-IR" altLang="en-US" sz="2700" smtClean="0">
                <a:solidFill>
                  <a:schemeClr val="tx1"/>
                </a:solidFill>
                <a:cs typeface="B Mitra" pitchFamily="2" charset="-78"/>
              </a:rPr>
              <a:t>6- انگيزه هاي همانند ممكن است از طريق رفتارهاي متفاوتي تظاهر كنند .</a:t>
            </a:r>
          </a:p>
          <a:p>
            <a:pPr algn="r" eaLnBrk="1" hangingPunct="1">
              <a:buFontTx/>
              <a:buNone/>
            </a:pPr>
            <a:r>
              <a:rPr lang="fa-IR" altLang="en-US" sz="2700" smtClean="0">
                <a:solidFill>
                  <a:schemeClr val="tx1"/>
                </a:solidFill>
                <a:cs typeface="B Mitra" pitchFamily="2" charset="-78"/>
              </a:rPr>
              <a:t>7- انگيزه هاي متفاوت ممكن است از طريق رفتارهاي همانندي بروز كنند .</a:t>
            </a:r>
          </a:p>
          <a:p>
            <a:pPr algn="r" eaLnBrk="1" hangingPunct="1">
              <a:buFontTx/>
              <a:buNone/>
            </a:pPr>
            <a:r>
              <a:rPr lang="fa-IR" altLang="en-US" sz="2700" smtClean="0">
                <a:solidFill>
                  <a:schemeClr val="tx1"/>
                </a:solidFill>
                <a:cs typeface="B Mitra" pitchFamily="2" charset="-78"/>
              </a:rPr>
              <a:t>8- انگيزه ها ممكن است در اشكال دگرگون شده اي ظاهر شوند .</a:t>
            </a:r>
          </a:p>
          <a:p>
            <a:pPr algn="r" eaLnBrk="1" hangingPunct="1">
              <a:buFont typeface="Calibri" pitchFamily="34" charset="0"/>
              <a:buNone/>
            </a:pPr>
            <a:r>
              <a:rPr lang="fa-IR" altLang="en-US" sz="2700" smtClean="0">
                <a:solidFill>
                  <a:srgbClr val="FFFF00"/>
                </a:solidFill>
                <a:cs typeface="B Mitra" pitchFamily="2" charset="-78"/>
              </a:rPr>
              <a:t>.</a:t>
            </a:r>
            <a:endParaRPr lang="en-US" altLang="en-US" sz="2700" smtClean="0">
              <a:solidFill>
                <a:srgbClr val="FFFF00"/>
              </a:solidFill>
              <a:cs typeface="B Mitra" pitchFamily="2" charset="-78"/>
            </a:endParaRPr>
          </a:p>
        </p:txBody>
      </p:sp>
      <p:sp>
        <p:nvSpPr>
          <p:cNvPr id="20484" name="Slide Number Placeholder 5"/>
          <p:cNvSpPr>
            <a:spLocks noGrp="1"/>
          </p:cNvSpPr>
          <p:nvPr>
            <p:ph type="sldNum" sz="quarter" idx="12"/>
          </p:nvPr>
        </p:nvSpPr>
        <p:spPr bwMode="auto">
          <a:noFill/>
          <a:ln>
            <a:miter lim="800000"/>
            <a:headEnd/>
            <a:tailEnd/>
          </a:ln>
        </p:spPr>
        <p:txBody>
          <a:bodyPr/>
          <a:lstStyle/>
          <a:p>
            <a:fld id="{D49D8E96-0098-4446-BF49-38A6300014A5}" type="slidenum">
              <a:rPr lang="ar-SA" altLang="en-US" sz="1400">
                <a:solidFill>
                  <a:schemeClr val="tx1"/>
                </a:solidFill>
                <a:cs typeface="Arial" pitchFamily="34" charset="0"/>
              </a:rPr>
              <a:pPr/>
              <a:t>6</a:t>
            </a:fld>
            <a:endParaRPr lang="en-US" altLang="en-US" sz="1400">
              <a:solidFill>
                <a:schemeClr val="tx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anim calcmode="lin" valueType="num">
                                      <p:cBhvr>
                                        <p:cTn id="8" dur="2000" fill="hold"/>
                                        <p:tgtEl>
                                          <p:spTgt spid="7170"/>
                                        </p:tgtEl>
                                        <p:attrNameLst>
                                          <p:attrName>ppt_w</p:attrName>
                                        </p:attrNameLst>
                                      </p:cBhvr>
                                      <p:tavLst>
                                        <p:tav tm="0" fmla="#ppt_w*sin(2.5*pi*$)">
                                          <p:val>
                                            <p:fltVal val="0"/>
                                          </p:val>
                                        </p:tav>
                                        <p:tav tm="100000">
                                          <p:val>
                                            <p:fltVal val="1"/>
                                          </p:val>
                                        </p:tav>
                                      </p:tavLst>
                                    </p:anim>
                                    <p:anim calcmode="lin" valueType="num">
                                      <p:cBhvr>
                                        <p:cTn id="9" dur="2000" fill="hold"/>
                                        <p:tgtEl>
                                          <p:spTgt spid="7170"/>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3800"/>
                            </p:stCondLst>
                            <p:childTnLst>
                              <p:par>
                                <p:cTn id="11" presetID="51" presetClass="entr" presetSubtype="0" fill="hold" grpId="0" nodeType="afterEffect">
                                  <p:stCondLst>
                                    <p:cond delay="50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fade">
                                      <p:cBhvr>
                                        <p:cTn id="13" dur="2695" decel="100000"/>
                                        <p:tgtEl>
                                          <p:spTgt spid="7171">
                                            <p:txEl>
                                              <p:pRg st="0" end="0"/>
                                            </p:txEl>
                                          </p:spTgt>
                                        </p:tgtEl>
                                      </p:cBhvr>
                                    </p:animEffect>
                                    <p:animScale>
                                      <p:cBhvr>
                                        <p:cTn id="14" dur="2695" decel="100000"/>
                                        <p:tgtEl>
                                          <p:spTgt spid="7171">
                                            <p:txEl>
                                              <p:pRg st="0" end="0"/>
                                            </p:txEl>
                                          </p:spTgt>
                                        </p:tgtEl>
                                      </p:cBhvr>
                                      <p:from x="10000" y="10000"/>
                                      <p:to x="200000" y="450000"/>
                                    </p:animScale>
                                    <p:animScale>
                                      <p:cBhvr>
                                        <p:cTn id="15" dur="4305" accel="100000" fill="hold">
                                          <p:stCondLst>
                                            <p:cond delay="2695"/>
                                          </p:stCondLst>
                                        </p:cTn>
                                        <p:tgtEl>
                                          <p:spTgt spid="7171">
                                            <p:txEl>
                                              <p:pRg st="0" end="0"/>
                                            </p:txEl>
                                          </p:spTgt>
                                        </p:tgtEl>
                                      </p:cBhvr>
                                      <p:from x="200000" y="450000"/>
                                      <p:to x="100000" y="100000"/>
                                    </p:animScale>
                                    <p:set>
                                      <p:cBhvr>
                                        <p:cTn id="16" dur="2695" fill="hold"/>
                                        <p:tgtEl>
                                          <p:spTgt spid="7171">
                                            <p:txEl>
                                              <p:pRg st="0" end="0"/>
                                            </p:txEl>
                                          </p:spTgt>
                                        </p:tgtEl>
                                        <p:attrNameLst>
                                          <p:attrName>ppt_x</p:attrName>
                                        </p:attrNameLst>
                                      </p:cBhvr>
                                      <p:to>
                                        <p:strVal val="(0.5)"/>
                                      </p:to>
                                    </p:set>
                                    <p:anim from="(0.5)" to="(#ppt_x)" calcmode="lin" valueType="num">
                                      <p:cBhvr>
                                        <p:cTn id="17" dur="4305" accel="100000" fill="hold">
                                          <p:stCondLst>
                                            <p:cond delay="2695"/>
                                          </p:stCondLst>
                                        </p:cTn>
                                        <p:tgtEl>
                                          <p:spTgt spid="7171">
                                            <p:txEl>
                                              <p:pRg st="0" end="0"/>
                                            </p:txEl>
                                          </p:spTgt>
                                        </p:tgtEl>
                                        <p:attrNameLst>
                                          <p:attrName>ppt_x</p:attrName>
                                        </p:attrNameLst>
                                      </p:cBhvr>
                                    </p:anim>
                                    <p:set>
                                      <p:cBhvr>
                                        <p:cTn id="18" dur="2695" fill="hold"/>
                                        <p:tgtEl>
                                          <p:spTgt spid="7171">
                                            <p:txEl>
                                              <p:pRg st="0" end="0"/>
                                            </p:txEl>
                                          </p:spTgt>
                                        </p:tgtEl>
                                        <p:attrNameLst>
                                          <p:attrName>ppt_y</p:attrName>
                                        </p:attrNameLst>
                                      </p:cBhvr>
                                      <p:to>
                                        <p:strVal val="(#ppt_y+0.4)"/>
                                      </p:to>
                                    </p:set>
                                    <p:anim from="(#ppt_y+0.4)" to="(#ppt_y)" calcmode="lin" valueType="num">
                                      <p:cBhvr>
                                        <p:cTn id="19" dur="4305" accel="100000" fill="hold">
                                          <p:stCondLst>
                                            <p:cond delay="2695"/>
                                          </p:stCondLst>
                                        </p:cTn>
                                        <p:tgtEl>
                                          <p:spTgt spid="7171">
                                            <p:txEl>
                                              <p:pRg st="0" end="0"/>
                                            </p:txEl>
                                          </p:spTgt>
                                        </p:tgtEl>
                                        <p:attrNameLst>
                                          <p:attrName>ppt_y</p:attrName>
                                        </p:attrNameLst>
                                      </p:cBhvr>
                                    </p:anim>
                                  </p:childTnLst>
                                </p:cTn>
                              </p:par>
                            </p:childTnLst>
                          </p:cTn>
                        </p:par>
                        <p:par>
                          <p:cTn id="20" fill="hold" nodeType="afterGroup">
                            <p:stCondLst>
                              <p:cond delay="11300"/>
                            </p:stCondLst>
                            <p:childTnLst>
                              <p:par>
                                <p:cTn id="21" presetID="51" presetClass="entr" presetSubtype="0" fill="hold" grpId="0" nodeType="afterEffect">
                                  <p:stCondLst>
                                    <p:cond delay="500"/>
                                  </p:stCondLst>
                                  <p:childTnLst>
                                    <p:set>
                                      <p:cBhvr>
                                        <p:cTn id="22" dur="1" fill="hold">
                                          <p:stCondLst>
                                            <p:cond delay="0"/>
                                          </p:stCondLst>
                                        </p:cTn>
                                        <p:tgtEl>
                                          <p:spTgt spid="7171">
                                            <p:txEl>
                                              <p:pRg st="1" end="1"/>
                                            </p:txEl>
                                          </p:spTgt>
                                        </p:tgtEl>
                                        <p:attrNameLst>
                                          <p:attrName>style.visibility</p:attrName>
                                        </p:attrNameLst>
                                      </p:cBhvr>
                                      <p:to>
                                        <p:strVal val="visible"/>
                                      </p:to>
                                    </p:set>
                                    <p:animEffect transition="in" filter="fade">
                                      <p:cBhvr>
                                        <p:cTn id="23" dur="2695" decel="100000"/>
                                        <p:tgtEl>
                                          <p:spTgt spid="7171">
                                            <p:txEl>
                                              <p:pRg st="1" end="1"/>
                                            </p:txEl>
                                          </p:spTgt>
                                        </p:tgtEl>
                                      </p:cBhvr>
                                    </p:animEffect>
                                    <p:animScale>
                                      <p:cBhvr>
                                        <p:cTn id="24" dur="2695" decel="100000"/>
                                        <p:tgtEl>
                                          <p:spTgt spid="7171">
                                            <p:txEl>
                                              <p:pRg st="1" end="1"/>
                                            </p:txEl>
                                          </p:spTgt>
                                        </p:tgtEl>
                                      </p:cBhvr>
                                      <p:from x="10000" y="10000"/>
                                      <p:to x="200000" y="450000"/>
                                    </p:animScale>
                                    <p:animScale>
                                      <p:cBhvr>
                                        <p:cTn id="25" dur="4305" accel="100000" fill="hold">
                                          <p:stCondLst>
                                            <p:cond delay="2695"/>
                                          </p:stCondLst>
                                        </p:cTn>
                                        <p:tgtEl>
                                          <p:spTgt spid="7171">
                                            <p:txEl>
                                              <p:pRg st="1" end="1"/>
                                            </p:txEl>
                                          </p:spTgt>
                                        </p:tgtEl>
                                      </p:cBhvr>
                                      <p:from x="200000" y="450000"/>
                                      <p:to x="100000" y="100000"/>
                                    </p:animScale>
                                    <p:set>
                                      <p:cBhvr>
                                        <p:cTn id="26" dur="2695" fill="hold"/>
                                        <p:tgtEl>
                                          <p:spTgt spid="7171">
                                            <p:txEl>
                                              <p:pRg st="1" end="1"/>
                                            </p:txEl>
                                          </p:spTgt>
                                        </p:tgtEl>
                                        <p:attrNameLst>
                                          <p:attrName>ppt_x</p:attrName>
                                        </p:attrNameLst>
                                      </p:cBhvr>
                                      <p:to>
                                        <p:strVal val="(0.5)"/>
                                      </p:to>
                                    </p:set>
                                    <p:anim from="(0.5)" to="(#ppt_x)" calcmode="lin" valueType="num">
                                      <p:cBhvr>
                                        <p:cTn id="27" dur="4305" accel="100000" fill="hold">
                                          <p:stCondLst>
                                            <p:cond delay="2695"/>
                                          </p:stCondLst>
                                        </p:cTn>
                                        <p:tgtEl>
                                          <p:spTgt spid="7171">
                                            <p:txEl>
                                              <p:pRg st="1" end="1"/>
                                            </p:txEl>
                                          </p:spTgt>
                                        </p:tgtEl>
                                        <p:attrNameLst>
                                          <p:attrName>ppt_x</p:attrName>
                                        </p:attrNameLst>
                                      </p:cBhvr>
                                    </p:anim>
                                    <p:set>
                                      <p:cBhvr>
                                        <p:cTn id="28" dur="2695" fill="hold"/>
                                        <p:tgtEl>
                                          <p:spTgt spid="7171">
                                            <p:txEl>
                                              <p:pRg st="1" end="1"/>
                                            </p:txEl>
                                          </p:spTgt>
                                        </p:tgtEl>
                                        <p:attrNameLst>
                                          <p:attrName>ppt_y</p:attrName>
                                        </p:attrNameLst>
                                      </p:cBhvr>
                                      <p:to>
                                        <p:strVal val="(#ppt_y+0.4)"/>
                                      </p:to>
                                    </p:set>
                                    <p:anim from="(#ppt_y+0.4)" to="(#ppt_y)" calcmode="lin" valueType="num">
                                      <p:cBhvr>
                                        <p:cTn id="29" dur="4305" accel="100000" fill="hold">
                                          <p:stCondLst>
                                            <p:cond delay="2695"/>
                                          </p:stCondLst>
                                        </p:cTn>
                                        <p:tgtEl>
                                          <p:spTgt spid="7171">
                                            <p:txEl>
                                              <p:pRg st="1" end="1"/>
                                            </p:txEl>
                                          </p:spTgt>
                                        </p:tgtEl>
                                        <p:attrNameLst>
                                          <p:attrName>ppt_y</p:attrName>
                                        </p:attrNameLst>
                                      </p:cBhvr>
                                    </p:anim>
                                  </p:childTnLst>
                                </p:cTn>
                              </p:par>
                            </p:childTnLst>
                          </p:cTn>
                        </p:par>
                        <p:par>
                          <p:cTn id="30" fill="hold" nodeType="afterGroup">
                            <p:stCondLst>
                              <p:cond delay="18800"/>
                            </p:stCondLst>
                            <p:childTnLst>
                              <p:par>
                                <p:cTn id="31" presetID="51" presetClass="entr" presetSubtype="0" fill="hold" grpId="0" nodeType="afterEffect">
                                  <p:stCondLst>
                                    <p:cond delay="500"/>
                                  </p:stCondLst>
                                  <p:childTnLst>
                                    <p:set>
                                      <p:cBhvr>
                                        <p:cTn id="32" dur="1" fill="hold">
                                          <p:stCondLst>
                                            <p:cond delay="0"/>
                                          </p:stCondLst>
                                        </p:cTn>
                                        <p:tgtEl>
                                          <p:spTgt spid="7171">
                                            <p:txEl>
                                              <p:pRg st="2" end="2"/>
                                            </p:txEl>
                                          </p:spTgt>
                                        </p:tgtEl>
                                        <p:attrNameLst>
                                          <p:attrName>style.visibility</p:attrName>
                                        </p:attrNameLst>
                                      </p:cBhvr>
                                      <p:to>
                                        <p:strVal val="visible"/>
                                      </p:to>
                                    </p:set>
                                    <p:animEffect transition="in" filter="fade">
                                      <p:cBhvr>
                                        <p:cTn id="33" dur="2695" decel="100000"/>
                                        <p:tgtEl>
                                          <p:spTgt spid="7171">
                                            <p:txEl>
                                              <p:pRg st="2" end="2"/>
                                            </p:txEl>
                                          </p:spTgt>
                                        </p:tgtEl>
                                      </p:cBhvr>
                                    </p:animEffect>
                                    <p:animScale>
                                      <p:cBhvr>
                                        <p:cTn id="34" dur="2695" decel="100000"/>
                                        <p:tgtEl>
                                          <p:spTgt spid="7171">
                                            <p:txEl>
                                              <p:pRg st="2" end="2"/>
                                            </p:txEl>
                                          </p:spTgt>
                                        </p:tgtEl>
                                      </p:cBhvr>
                                      <p:from x="10000" y="10000"/>
                                      <p:to x="200000" y="450000"/>
                                    </p:animScale>
                                    <p:animScale>
                                      <p:cBhvr>
                                        <p:cTn id="35" dur="4305" accel="100000" fill="hold">
                                          <p:stCondLst>
                                            <p:cond delay="2695"/>
                                          </p:stCondLst>
                                        </p:cTn>
                                        <p:tgtEl>
                                          <p:spTgt spid="7171">
                                            <p:txEl>
                                              <p:pRg st="2" end="2"/>
                                            </p:txEl>
                                          </p:spTgt>
                                        </p:tgtEl>
                                      </p:cBhvr>
                                      <p:from x="200000" y="450000"/>
                                      <p:to x="100000" y="100000"/>
                                    </p:animScale>
                                    <p:set>
                                      <p:cBhvr>
                                        <p:cTn id="36" dur="2695" fill="hold"/>
                                        <p:tgtEl>
                                          <p:spTgt spid="7171">
                                            <p:txEl>
                                              <p:pRg st="2" end="2"/>
                                            </p:txEl>
                                          </p:spTgt>
                                        </p:tgtEl>
                                        <p:attrNameLst>
                                          <p:attrName>ppt_x</p:attrName>
                                        </p:attrNameLst>
                                      </p:cBhvr>
                                      <p:to>
                                        <p:strVal val="(0.5)"/>
                                      </p:to>
                                    </p:set>
                                    <p:anim from="(0.5)" to="(#ppt_x)" calcmode="lin" valueType="num">
                                      <p:cBhvr>
                                        <p:cTn id="37" dur="4305" accel="100000" fill="hold">
                                          <p:stCondLst>
                                            <p:cond delay="2695"/>
                                          </p:stCondLst>
                                        </p:cTn>
                                        <p:tgtEl>
                                          <p:spTgt spid="7171">
                                            <p:txEl>
                                              <p:pRg st="2" end="2"/>
                                            </p:txEl>
                                          </p:spTgt>
                                        </p:tgtEl>
                                        <p:attrNameLst>
                                          <p:attrName>ppt_x</p:attrName>
                                        </p:attrNameLst>
                                      </p:cBhvr>
                                    </p:anim>
                                    <p:set>
                                      <p:cBhvr>
                                        <p:cTn id="38" dur="2695" fill="hold"/>
                                        <p:tgtEl>
                                          <p:spTgt spid="7171">
                                            <p:txEl>
                                              <p:pRg st="2" end="2"/>
                                            </p:txEl>
                                          </p:spTgt>
                                        </p:tgtEl>
                                        <p:attrNameLst>
                                          <p:attrName>ppt_y</p:attrName>
                                        </p:attrNameLst>
                                      </p:cBhvr>
                                      <p:to>
                                        <p:strVal val="(#ppt_y+0.4)"/>
                                      </p:to>
                                    </p:set>
                                    <p:anim from="(#ppt_y+0.4)" to="(#ppt_y)" calcmode="lin" valueType="num">
                                      <p:cBhvr>
                                        <p:cTn id="39" dur="4305" accel="100000" fill="hold">
                                          <p:stCondLst>
                                            <p:cond delay="2695"/>
                                          </p:stCondLst>
                                        </p:cTn>
                                        <p:tgtEl>
                                          <p:spTgt spid="7171">
                                            <p:txEl>
                                              <p:pRg st="2" end="2"/>
                                            </p:txEl>
                                          </p:spTgt>
                                        </p:tgtEl>
                                        <p:attrNameLst>
                                          <p:attrName>ppt_y</p:attrName>
                                        </p:attrNameLst>
                                      </p:cBhvr>
                                    </p:anim>
                                  </p:childTnLst>
                                </p:cTn>
                              </p:par>
                            </p:childTnLst>
                          </p:cTn>
                        </p:par>
                        <p:par>
                          <p:cTn id="40" fill="hold" nodeType="afterGroup">
                            <p:stCondLst>
                              <p:cond delay="26300"/>
                            </p:stCondLst>
                            <p:childTnLst>
                              <p:par>
                                <p:cTn id="41" presetID="51" presetClass="entr" presetSubtype="0" fill="hold" grpId="0" nodeType="afterEffect">
                                  <p:stCondLst>
                                    <p:cond delay="500"/>
                                  </p:stCondLst>
                                  <p:childTnLst>
                                    <p:set>
                                      <p:cBhvr>
                                        <p:cTn id="42" dur="1" fill="hold">
                                          <p:stCondLst>
                                            <p:cond delay="0"/>
                                          </p:stCondLst>
                                        </p:cTn>
                                        <p:tgtEl>
                                          <p:spTgt spid="7171">
                                            <p:txEl>
                                              <p:pRg st="3" end="3"/>
                                            </p:txEl>
                                          </p:spTgt>
                                        </p:tgtEl>
                                        <p:attrNameLst>
                                          <p:attrName>style.visibility</p:attrName>
                                        </p:attrNameLst>
                                      </p:cBhvr>
                                      <p:to>
                                        <p:strVal val="visible"/>
                                      </p:to>
                                    </p:set>
                                    <p:animEffect transition="in" filter="fade">
                                      <p:cBhvr>
                                        <p:cTn id="43" dur="2695" decel="100000"/>
                                        <p:tgtEl>
                                          <p:spTgt spid="7171">
                                            <p:txEl>
                                              <p:pRg st="3" end="3"/>
                                            </p:txEl>
                                          </p:spTgt>
                                        </p:tgtEl>
                                      </p:cBhvr>
                                    </p:animEffect>
                                    <p:animScale>
                                      <p:cBhvr>
                                        <p:cTn id="44" dur="2695" decel="100000"/>
                                        <p:tgtEl>
                                          <p:spTgt spid="7171">
                                            <p:txEl>
                                              <p:pRg st="3" end="3"/>
                                            </p:txEl>
                                          </p:spTgt>
                                        </p:tgtEl>
                                      </p:cBhvr>
                                      <p:from x="10000" y="10000"/>
                                      <p:to x="200000" y="450000"/>
                                    </p:animScale>
                                    <p:animScale>
                                      <p:cBhvr>
                                        <p:cTn id="45" dur="4305" accel="100000" fill="hold">
                                          <p:stCondLst>
                                            <p:cond delay="2695"/>
                                          </p:stCondLst>
                                        </p:cTn>
                                        <p:tgtEl>
                                          <p:spTgt spid="7171">
                                            <p:txEl>
                                              <p:pRg st="3" end="3"/>
                                            </p:txEl>
                                          </p:spTgt>
                                        </p:tgtEl>
                                      </p:cBhvr>
                                      <p:from x="200000" y="450000"/>
                                      <p:to x="100000" y="100000"/>
                                    </p:animScale>
                                    <p:set>
                                      <p:cBhvr>
                                        <p:cTn id="46" dur="2695" fill="hold"/>
                                        <p:tgtEl>
                                          <p:spTgt spid="7171">
                                            <p:txEl>
                                              <p:pRg st="3" end="3"/>
                                            </p:txEl>
                                          </p:spTgt>
                                        </p:tgtEl>
                                        <p:attrNameLst>
                                          <p:attrName>ppt_x</p:attrName>
                                        </p:attrNameLst>
                                      </p:cBhvr>
                                      <p:to>
                                        <p:strVal val="(0.5)"/>
                                      </p:to>
                                    </p:set>
                                    <p:anim from="(0.5)" to="(#ppt_x)" calcmode="lin" valueType="num">
                                      <p:cBhvr>
                                        <p:cTn id="47" dur="4305" accel="100000" fill="hold">
                                          <p:stCondLst>
                                            <p:cond delay="2695"/>
                                          </p:stCondLst>
                                        </p:cTn>
                                        <p:tgtEl>
                                          <p:spTgt spid="7171">
                                            <p:txEl>
                                              <p:pRg st="3" end="3"/>
                                            </p:txEl>
                                          </p:spTgt>
                                        </p:tgtEl>
                                        <p:attrNameLst>
                                          <p:attrName>ppt_x</p:attrName>
                                        </p:attrNameLst>
                                      </p:cBhvr>
                                    </p:anim>
                                    <p:set>
                                      <p:cBhvr>
                                        <p:cTn id="48" dur="2695" fill="hold"/>
                                        <p:tgtEl>
                                          <p:spTgt spid="7171">
                                            <p:txEl>
                                              <p:pRg st="3" end="3"/>
                                            </p:txEl>
                                          </p:spTgt>
                                        </p:tgtEl>
                                        <p:attrNameLst>
                                          <p:attrName>ppt_y</p:attrName>
                                        </p:attrNameLst>
                                      </p:cBhvr>
                                      <p:to>
                                        <p:strVal val="(#ppt_y+0.4)"/>
                                      </p:to>
                                    </p:set>
                                    <p:anim from="(#ppt_y+0.4)" to="(#ppt_y)" calcmode="lin" valueType="num">
                                      <p:cBhvr>
                                        <p:cTn id="49" dur="4305" accel="100000" fill="hold">
                                          <p:stCondLst>
                                            <p:cond delay="2695"/>
                                          </p:stCondLst>
                                        </p:cTn>
                                        <p:tgtEl>
                                          <p:spTgt spid="7171">
                                            <p:txEl>
                                              <p:pRg st="3" end="3"/>
                                            </p:txEl>
                                          </p:spTgt>
                                        </p:tgtEl>
                                        <p:attrNameLst>
                                          <p:attrName>ppt_y</p:attrName>
                                        </p:attrNameLst>
                                      </p:cBhvr>
                                    </p:anim>
                                  </p:childTnLst>
                                </p:cTn>
                              </p:par>
                            </p:childTnLst>
                          </p:cTn>
                        </p:par>
                        <p:par>
                          <p:cTn id="50" fill="hold" nodeType="afterGroup">
                            <p:stCondLst>
                              <p:cond delay="33800"/>
                            </p:stCondLst>
                            <p:childTnLst>
                              <p:par>
                                <p:cTn id="51" presetID="51" presetClass="entr" presetSubtype="0" fill="hold" grpId="0" nodeType="afterEffect">
                                  <p:stCondLst>
                                    <p:cond delay="500"/>
                                  </p:stCondLst>
                                  <p:childTnLst>
                                    <p:set>
                                      <p:cBhvr>
                                        <p:cTn id="52" dur="1" fill="hold">
                                          <p:stCondLst>
                                            <p:cond delay="0"/>
                                          </p:stCondLst>
                                        </p:cTn>
                                        <p:tgtEl>
                                          <p:spTgt spid="7171">
                                            <p:txEl>
                                              <p:pRg st="4" end="4"/>
                                            </p:txEl>
                                          </p:spTgt>
                                        </p:tgtEl>
                                        <p:attrNameLst>
                                          <p:attrName>style.visibility</p:attrName>
                                        </p:attrNameLst>
                                      </p:cBhvr>
                                      <p:to>
                                        <p:strVal val="visible"/>
                                      </p:to>
                                    </p:set>
                                    <p:animEffect transition="in" filter="fade">
                                      <p:cBhvr>
                                        <p:cTn id="53" dur="2695" decel="100000"/>
                                        <p:tgtEl>
                                          <p:spTgt spid="7171">
                                            <p:txEl>
                                              <p:pRg st="4" end="4"/>
                                            </p:txEl>
                                          </p:spTgt>
                                        </p:tgtEl>
                                      </p:cBhvr>
                                    </p:animEffect>
                                    <p:animScale>
                                      <p:cBhvr>
                                        <p:cTn id="54" dur="2695" decel="100000"/>
                                        <p:tgtEl>
                                          <p:spTgt spid="7171">
                                            <p:txEl>
                                              <p:pRg st="4" end="4"/>
                                            </p:txEl>
                                          </p:spTgt>
                                        </p:tgtEl>
                                      </p:cBhvr>
                                      <p:from x="10000" y="10000"/>
                                      <p:to x="200000" y="450000"/>
                                    </p:animScale>
                                    <p:animScale>
                                      <p:cBhvr>
                                        <p:cTn id="55" dur="4305" accel="100000" fill="hold">
                                          <p:stCondLst>
                                            <p:cond delay="2695"/>
                                          </p:stCondLst>
                                        </p:cTn>
                                        <p:tgtEl>
                                          <p:spTgt spid="7171">
                                            <p:txEl>
                                              <p:pRg st="4" end="4"/>
                                            </p:txEl>
                                          </p:spTgt>
                                        </p:tgtEl>
                                      </p:cBhvr>
                                      <p:from x="200000" y="450000"/>
                                      <p:to x="100000" y="100000"/>
                                    </p:animScale>
                                    <p:set>
                                      <p:cBhvr>
                                        <p:cTn id="56" dur="2695" fill="hold"/>
                                        <p:tgtEl>
                                          <p:spTgt spid="7171">
                                            <p:txEl>
                                              <p:pRg st="4" end="4"/>
                                            </p:txEl>
                                          </p:spTgt>
                                        </p:tgtEl>
                                        <p:attrNameLst>
                                          <p:attrName>ppt_x</p:attrName>
                                        </p:attrNameLst>
                                      </p:cBhvr>
                                      <p:to>
                                        <p:strVal val="(0.5)"/>
                                      </p:to>
                                    </p:set>
                                    <p:anim from="(0.5)" to="(#ppt_x)" calcmode="lin" valueType="num">
                                      <p:cBhvr>
                                        <p:cTn id="57" dur="4305" accel="100000" fill="hold">
                                          <p:stCondLst>
                                            <p:cond delay="2695"/>
                                          </p:stCondLst>
                                        </p:cTn>
                                        <p:tgtEl>
                                          <p:spTgt spid="7171">
                                            <p:txEl>
                                              <p:pRg st="4" end="4"/>
                                            </p:txEl>
                                          </p:spTgt>
                                        </p:tgtEl>
                                        <p:attrNameLst>
                                          <p:attrName>ppt_x</p:attrName>
                                        </p:attrNameLst>
                                      </p:cBhvr>
                                    </p:anim>
                                    <p:set>
                                      <p:cBhvr>
                                        <p:cTn id="58" dur="2695" fill="hold"/>
                                        <p:tgtEl>
                                          <p:spTgt spid="7171">
                                            <p:txEl>
                                              <p:pRg st="4" end="4"/>
                                            </p:txEl>
                                          </p:spTgt>
                                        </p:tgtEl>
                                        <p:attrNameLst>
                                          <p:attrName>ppt_y</p:attrName>
                                        </p:attrNameLst>
                                      </p:cBhvr>
                                      <p:to>
                                        <p:strVal val="(#ppt_y+0.4)"/>
                                      </p:to>
                                    </p:set>
                                    <p:anim from="(#ppt_y+0.4)" to="(#ppt_y)" calcmode="lin" valueType="num">
                                      <p:cBhvr>
                                        <p:cTn id="59" dur="4305" accel="100000" fill="hold">
                                          <p:stCondLst>
                                            <p:cond delay="2695"/>
                                          </p:stCondLst>
                                        </p:cTn>
                                        <p:tgtEl>
                                          <p:spTgt spid="7171">
                                            <p:txEl>
                                              <p:pRg st="4" end="4"/>
                                            </p:txEl>
                                          </p:spTgt>
                                        </p:tgtEl>
                                        <p:attrNameLst>
                                          <p:attrName>ppt_y</p:attrName>
                                        </p:attrNameLst>
                                      </p:cBhvr>
                                    </p:anim>
                                  </p:childTnLst>
                                </p:cTn>
                              </p:par>
                            </p:childTnLst>
                          </p:cTn>
                        </p:par>
                        <p:par>
                          <p:cTn id="60" fill="hold" nodeType="afterGroup">
                            <p:stCondLst>
                              <p:cond delay="41300"/>
                            </p:stCondLst>
                            <p:childTnLst>
                              <p:par>
                                <p:cTn id="61" presetID="51" presetClass="entr" presetSubtype="0" fill="hold" grpId="0" nodeType="afterEffect">
                                  <p:stCondLst>
                                    <p:cond delay="500"/>
                                  </p:stCondLst>
                                  <p:childTnLst>
                                    <p:set>
                                      <p:cBhvr>
                                        <p:cTn id="62" dur="1" fill="hold">
                                          <p:stCondLst>
                                            <p:cond delay="0"/>
                                          </p:stCondLst>
                                        </p:cTn>
                                        <p:tgtEl>
                                          <p:spTgt spid="7171">
                                            <p:txEl>
                                              <p:pRg st="5" end="5"/>
                                            </p:txEl>
                                          </p:spTgt>
                                        </p:tgtEl>
                                        <p:attrNameLst>
                                          <p:attrName>style.visibility</p:attrName>
                                        </p:attrNameLst>
                                      </p:cBhvr>
                                      <p:to>
                                        <p:strVal val="visible"/>
                                      </p:to>
                                    </p:set>
                                    <p:animEffect transition="in" filter="fade">
                                      <p:cBhvr>
                                        <p:cTn id="63" dur="2695" decel="100000"/>
                                        <p:tgtEl>
                                          <p:spTgt spid="7171">
                                            <p:txEl>
                                              <p:pRg st="5" end="5"/>
                                            </p:txEl>
                                          </p:spTgt>
                                        </p:tgtEl>
                                      </p:cBhvr>
                                    </p:animEffect>
                                    <p:animScale>
                                      <p:cBhvr>
                                        <p:cTn id="64" dur="2695" decel="100000"/>
                                        <p:tgtEl>
                                          <p:spTgt spid="7171">
                                            <p:txEl>
                                              <p:pRg st="5" end="5"/>
                                            </p:txEl>
                                          </p:spTgt>
                                        </p:tgtEl>
                                      </p:cBhvr>
                                      <p:from x="10000" y="10000"/>
                                      <p:to x="200000" y="450000"/>
                                    </p:animScale>
                                    <p:animScale>
                                      <p:cBhvr>
                                        <p:cTn id="65" dur="4305" accel="100000" fill="hold">
                                          <p:stCondLst>
                                            <p:cond delay="2695"/>
                                          </p:stCondLst>
                                        </p:cTn>
                                        <p:tgtEl>
                                          <p:spTgt spid="7171">
                                            <p:txEl>
                                              <p:pRg st="5" end="5"/>
                                            </p:txEl>
                                          </p:spTgt>
                                        </p:tgtEl>
                                      </p:cBhvr>
                                      <p:from x="200000" y="450000"/>
                                      <p:to x="100000" y="100000"/>
                                    </p:animScale>
                                    <p:set>
                                      <p:cBhvr>
                                        <p:cTn id="66" dur="2695" fill="hold"/>
                                        <p:tgtEl>
                                          <p:spTgt spid="7171">
                                            <p:txEl>
                                              <p:pRg st="5" end="5"/>
                                            </p:txEl>
                                          </p:spTgt>
                                        </p:tgtEl>
                                        <p:attrNameLst>
                                          <p:attrName>ppt_x</p:attrName>
                                        </p:attrNameLst>
                                      </p:cBhvr>
                                      <p:to>
                                        <p:strVal val="(0.5)"/>
                                      </p:to>
                                    </p:set>
                                    <p:anim from="(0.5)" to="(#ppt_x)" calcmode="lin" valueType="num">
                                      <p:cBhvr>
                                        <p:cTn id="67" dur="4305" accel="100000" fill="hold">
                                          <p:stCondLst>
                                            <p:cond delay="2695"/>
                                          </p:stCondLst>
                                        </p:cTn>
                                        <p:tgtEl>
                                          <p:spTgt spid="7171">
                                            <p:txEl>
                                              <p:pRg st="5" end="5"/>
                                            </p:txEl>
                                          </p:spTgt>
                                        </p:tgtEl>
                                        <p:attrNameLst>
                                          <p:attrName>ppt_x</p:attrName>
                                        </p:attrNameLst>
                                      </p:cBhvr>
                                    </p:anim>
                                    <p:set>
                                      <p:cBhvr>
                                        <p:cTn id="68" dur="2695" fill="hold"/>
                                        <p:tgtEl>
                                          <p:spTgt spid="7171">
                                            <p:txEl>
                                              <p:pRg st="5" end="5"/>
                                            </p:txEl>
                                          </p:spTgt>
                                        </p:tgtEl>
                                        <p:attrNameLst>
                                          <p:attrName>ppt_y</p:attrName>
                                        </p:attrNameLst>
                                      </p:cBhvr>
                                      <p:to>
                                        <p:strVal val="(#ppt_y+0.4)"/>
                                      </p:to>
                                    </p:set>
                                    <p:anim from="(#ppt_y+0.4)" to="(#ppt_y)" calcmode="lin" valueType="num">
                                      <p:cBhvr>
                                        <p:cTn id="69" dur="4305" accel="100000" fill="hold">
                                          <p:stCondLst>
                                            <p:cond delay="2695"/>
                                          </p:stCondLst>
                                        </p:cTn>
                                        <p:tgtEl>
                                          <p:spTgt spid="7171">
                                            <p:txEl>
                                              <p:pRg st="5" end="5"/>
                                            </p:txEl>
                                          </p:spTgt>
                                        </p:tgtEl>
                                        <p:attrNameLst>
                                          <p:attrName>ppt_y</p:attrName>
                                        </p:attrNameLst>
                                      </p:cBhvr>
                                    </p:anim>
                                  </p:childTnLst>
                                </p:cTn>
                              </p:par>
                            </p:childTnLst>
                          </p:cTn>
                        </p:par>
                        <p:par>
                          <p:cTn id="70" fill="hold" nodeType="afterGroup">
                            <p:stCondLst>
                              <p:cond delay="48800"/>
                            </p:stCondLst>
                            <p:childTnLst>
                              <p:par>
                                <p:cTn id="71" presetID="51" presetClass="entr" presetSubtype="0" fill="hold" grpId="0" nodeType="afterEffect">
                                  <p:stCondLst>
                                    <p:cond delay="500"/>
                                  </p:stCondLst>
                                  <p:childTnLst>
                                    <p:set>
                                      <p:cBhvr>
                                        <p:cTn id="72" dur="1" fill="hold">
                                          <p:stCondLst>
                                            <p:cond delay="0"/>
                                          </p:stCondLst>
                                        </p:cTn>
                                        <p:tgtEl>
                                          <p:spTgt spid="7171">
                                            <p:txEl>
                                              <p:pRg st="6" end="6"/>
                                            </p:txEl>
                                          </p:spTgt>
                                        </p:tgtEl>
                                        <p:attrNameLst>
                                          <p:attrName>style.visibility</p:attrName>
                                        </p:attrNameLst>
                                      </p:cBhvr>
                                      <p:to>
                                        <p:strVal val="visible"/>
                                      </p:to>
                                    </p:set>
                                    <p:animEffect transition="in" filter="fade">
                                      <p:cBhvr>
                                        <p:cTn id="73" dur="2695" decel="100000"/>
                                        <p:tgtEl>
                                          <p:spTgt spid="7171">
                                            <p:txEl>
                                              <p:pRg st="6" end="6"/>
                                            </p:txEl>
                                          </p:spTgt>
                                        </p:tgtEl>
                                      </p:cBhvr>
                                    </p:animEffect>
                                    <p:animScale>
                                      <p:cBhvr>
                                        <p:cTn id="74" dur="2695" decel="100000"/>
                                        <p:tgtEl>
                                          <p:spTgt spid="7171">
                                            <p:txEl>
                                              <p:pRg st="6" end="6"/>
                                            </p:txEl>
                                          </p:spTgt>
                                        </p:tgtEl>
                                      </p:cBhvr>
                                      <p:from x="10000" y="10000"/>
                                      <p:to x="200000" y="450000"/>
                                    </p:animScale>
                                    <p:animScale>
                                      <p:cBhvr>
                                        <p:cTn id="75" dur="4305" accel="100000" fill="hold">
                                          <p:stCondLst>
                                            <p:cond delay="2695"/>
                                          </p:stCondLst>
                                        </p:cTn>
                                        <p:tgtEl>
                                          <p:spTgt spid="7171">
                                            <p:txEl>
                                              <p:pRg st="6" end="6"/>
                                            </p:txEl>
                                          </p:spTgt>
                                        </p:tgtEl>
                                      </p:cBhvr>
                                      <p:from x="200000" y="450000"/>
                                      <p:to x="100000" y="100000"/>
                                    </p:animScale>
                                    <p:set>
                                      <p:cBhvr>
                                        <p:cTn id="76" dur="2695" fill="hold"/>
                                        <p:tgtEl>
                                          <p:spTgt spid="7171">
                                            <p:txEl>
                                              <p:pRg st="6" end="6"/>
                                            </p:txEl>
                                          </p:spTgt>
                                        </p:tgtEl>
                                        <p:attrNameLst>
                                          <p:attrName>ppt_x</p:attrName>
                                        </p:attrNameLst>
                                      </p:cBhvr>
                                      <p:to>
                                        <p:strVal val="(0.5)"/>
                                      </p:to>
                                    </p:set>
                                    <p:anim from="(0.5)" to="(#ppt_x)" calcmode="lin" valueType="num">
                                      <p:cBhvr>
                                        <p:cTn id="77" dur="4305" accel="100000" fill="hold">
                                          <p:stCondLst>
                                            <p:cond delay="2695"/>
                                          </p:stCondLst>
                                        </p:cTn>
                                        <p:tgtEl>
                                          <p:spTgt spid="7171">
                                            <p:txEl>
                                              <p:pRg st="6" end="6"/>
                                            </p:txEl>
                                          </p:spTgt>
                                        </p:tgtEl>
                                        <p:attrNameLst>
                                          <p:attrName>ppt_x</p:attrName>
                                        </p:attrNameLst>
                                      </p:cBhvr>
                                    </p:anim>
                                    <p:set>
                                      <p:cBhvr>
                                        <p:cTn id="78" dur="2695" fill="hold"/>
                                        <p:tgtEl>
                                          <p:spTgt spid="7171">
                                            <p:txEl>
                                              <p:pRg st="6" end="6"/>
                                            </p:txEl>
                                          </p:spTgt>
                                        </p:tgtEl>
                                        <p:attrNameLst>
                                          <p:attrName>ppt_y</p:attrName>
                                        </p:attrNameLst>
                                      </p:cBhvr>
                                      <p:to>
                                        <p:strVal val="(#ppt_y+0.4)"/>
                                      </p:to>
                                    </p:set>
                                    <p:anim from="(#ppt_y+0.4)" to="(#ppt_y)" calcmode="lin" valueType="num">
                                      <p:cBhvr>
                                        <p:cTn id="79" dur="4305" accel="100000" fill="hold">
                                          <p:stCondLst>
                                            <p:cond delay="2695"/>
                                          </p:stCondLst>
                                        </p:cTn>
                                        <p:tgtEl>
                                          <p:spTgt spid="7171">
                                            <p:txEl>
                                              <p:pRg st="6" end="6"/>
                                            </p:txEl>
                                          </p:spTgt>
                                        </p:tgtEl>
                                        <p:attrNameLst>
                                          <p:attrName>ppt_y</p:attrName>
                                        </p:attrNameLst>
                                      </p:cBhvr>
                                    </p:anim>
                                  </p:childTnLst>
                                </p:cTn>
                              </p:par>
                            </p:childTnLst>
                          </p:cTn>
                        </p:par>
                        <p:par>
                          <p:cTn id="80" fill="hold" nodeType="afterGroup">
                            <p:stCondLst>
                              <p:cond delay="56300"/>
                            </p:stCondLst>
                            <p:childTnLst>
                              <p:par>
                                <p:cTn id="81" presetID="51" presetClass="entr" presetSubtype="0" fill="hold" grpId="0" nodeType="afterEffect">
                                  <p:stCondLst>
                                    <p:cond delay="500"/>
                                  </p:stCondLst>
                                  <p:childTnLst>
                                    <p:set>
                                      <p:cBhvr>
                                        <p:cTn id="82" dur="1" fill="hold">
                                          <p:stCondLst>
                                            <p:cond delay="0"/>
                                          </p:stCondLst>
                                        </p:cTn>
                                        <p:tgtEl>
                                          <p:spTgt spid="7171">
                                            <p:txEl>
                                              <p:pRg st="7" end="7"/>
                                            </p:txEl>
                                          </p:spTgt>
                                        </p:tgtEl>
                                        <p:attrNameLst>
                                          <p:attrName>style.visibility</p:attrName>
                                        </p:attrNameLst>
                                      </p:cBhvr>
                                      <p:to>
                                        <p:strVal val="visible"/>
                                      </p:to>
                                    </p:set>
                                    <p:animEffect transition="in" filter="fade">
                                      <p:cBhvr>
                                        <p:cTn id="83" dur="2695" decel="100000"/>
                                        <p:tgtEl>
                                          <p:spTgt spid="7171">
                                            <p:txEl>
                                              <p:pRg st="7" end="7"/>
                                            </p:txEl>
                                          </p:spTgt>
                                        </p:tgtEl>
                                      </p:cBhvr>
                                    </p:animEffect>
                                    <p:animScale>
                                      <p:cBhvr>
                                        <p:cTn id="84" dur="2695" decel="100000"/>
                                        <p:tgtEl>
                                          <p:spTgt spid="7171">
                                            <p:txEl>
                                              <p:pRg st="7" end="7"/>
                                            </p:txEl>
                                          </p:spTgt>
                                        </p:tgtEl>
                                      </p:cBhvr>
                                      <p:from x="10000" y="10000"/>
                                      <p:to x="200000" y="450000"/>
                                    </p:animScale>
                                    <p:animScale>
                                      <p:cBhvr>
                                        <p:cTn id="85" dur="4305" accel="100000" fill="hold">
                                          <p:stCondLst>
                                            <p:cond delay="2695"/>
                                          </p:stCondLst>
                                        </p:cTn>
                                        <p:tgtEl>
                                          <p:spTgt spid="7171">
                                            <p:txEl>
                                              <p:pRg st="7" end="7"/>
                                            </p:txEl>
                                          </p:spTgt>
                                        </p:tgtEl>
                                      </p:cBhvr>
                                      <p:from x="200000" y="450000"/>
                                      <p:to x="100000" y="100000"/>
                                    </p:animScale>
                                    <p:set>
                                      <p:cBhvr>
                                        <p:cTn id="86" dur="2695" fill="hold"/>
                                        <p:tgtEl>
                                          <p:spTgt spid="7171">
                                            <p:txEl>
                                              <p:pRg st="7" end="7"/>
                                            </p:txEl>
                                          </p:spTgt>
                                        </p:tgtEl>
                                        <p:attrNameLst>
                                          <p:attrName>ppt_x</p:attrName>
                                        </p:attrNameLst>
                                      </p:cBhvr>
                                      <p:to>
                                        <p:strVal val="(0.5)"/>
                                      </p:to>
                                    </p:set>
                                    <p:anim from="(0.5)" to="(#ppt_x)" calcmode="lin" valueType="num">
                                      <p:cBhvr>
                                        <p:cTn id="87" dur="4305" accel="100000" fill="hold">
                                          <p:stCondLst>
                                            <p:cond delay="2695"/>
                                          </p:stCondLst>
                                        </p:cTn>
                                        <p:tgtEl>
                                          <p:spTgt spid="7171">
                                            <p:txEl>
                                              <p:pRg st="7" end="7"/>
                                            </p:txEl>
                                          </p:spTgt>
                                        </p:tgtEl>
                                        <p:attrNameLst>
                                          <p:attrName>ppt_x</p:attrName>
                                        </p:attrNameLst>
                                      </p:cBhvr>
                                    </p:anim>
                                    <p:set>
                                      <p:cBhvr>
                                        <p:cTn id="88" dur="2695" fill="hold"/>
                                        <p:tgtEl>
                                          <p:spTgt spid="7171">
                                            <p:txEl>
                                              <p:pRg st="7" end="7"/>
                                            </p:txEl>
                                          </p:spTgt>
                                        </p:tgtEl>
                                        <p:attrNameLst>
                                          <p:attrName>ppt_y</p:attrName>
                                        </p:attrNameLst>
                                      </p:cBhvr>
                                      <p:to>
                                        <p:strVal val="(#ppt_y+0.4)"/>
                                      </p:to>
                                    </p:set>
                                    <p:anim from="(#ppt_y+0.4)" to="(#ppt_y)" calcmode="lin" valueType="num">
                                      <p:cBhvr>
                                        <p:cTn id="89" dur="4305" accel="100000" fill="hold">
                                          <p:stCondLst>
                                            <p:cond delay="2695"/>
                                          </p:stCondLst>
                                        </p:cTn>
                                        <p:tgtEl>
                                          <p:spTgt spid="7171">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87338"/>
            <a:ext cx="7543800" cy="550862"/>
          </a:xfrm>
        </p:spPr>
        <p:txBody>
          <a:bodyPr/>
          <a:lstStyle/>
          <a:p>
            <a:pPr algn="ctr" eaLnBrk="1" hangingPunct="1">
              <a:defRPr/>
            </a:pPr>
            <a:r>
              <a:rPr lang="fa-IR" sz="2800" dirty="0" smtClean="0"/>
              <a:t>رویکردهایی به انگیزش:</a:t>
            </a:r>
            <a:endParaRPr lang="en-US" sz="2800" dirty="0"/>
          </a:p>
        </p:txBody>
      </p:sp>
      <p:sp>
        <p:nvSpPr>
          <p:cNvPr id="4" name="Slide Number Placeholder 3"/>
          <p:cNvSpPr>
            <a:spLocks noGrp="1"/>
          </p:cNvSpPr>
          <p:nvPr>
            <p:ph type="sldNum" sz="quarter" idx="12"/>
          </p:nvPr>
        </p:nvSpPr>
        <p:spPr/>
        <p:txBody>
          <a:bodyPr/>
          <a:lstStyle/>
          <a:p>
            <a:fld id="{49CCB850-FBC2-4A19-8F61-9AFEB97EA71E}" type="slidenum">
              <a:rPr lang="ar-SA"/>
              <a:pPr/>
              <a:t>7</a:t>
            </a:fld>
            <a:endParaRPr lang="en-US"/>
          </a:p>
        </p:txBody>
      </p:sp>
      <p:sp>
        <p:nvSpPr>
          <p:cNvPr id="22532" name="Rectangle 2"/>
          <p:cNvSpPr>
            <a:spLocks noChangeArrowheads="1"/>
          </p:cNvSpPr>
          <p:nvPr/>
        </p:nvSpPr>
        <p:spPr bwMode="auto">
          <a:xfrm>
            <a:off x="2308225" y="1981200"/>
            <a:ext cx="4572000" cy="3924300"/>
          </a:xfrm>
          <a:prstGeom prst="rect">
            <a:avLst/>
          </a:prstGeom>
          <a:noFill/>
          <a:ln w="9525">
            <a:noFill/>
            <a:miter lim="800000"/>
            <a:headEnd/>
            <a:tailEnd/>
          </a:ln>
        </p:spPr>
        <p:txBody>
          <a:bodyPr>
            <a:spAutoFit/>
          </a:bodyPr>
          <a:lstStyle/>
          <a:p>
            <a:pPr algn="r" rtl="1">
              <a:lnSpc>
                <a:spcPct val="150000"/>
              </a:lnSpc>
            </a:pPr>
            <a:r>
              <a:rPr lang="fa-IR" altLang="en-US"/>
              <a:t>رويكر</a:t>
            </a:r>
            <a:r>
              <a:rPr lang="fa-IR" altLang="en-US" sz="2400"/>
              <a:t>د رفتاري</a:t>
            </a:r>
          </a:p>
          <a:p>
            <a:pPr algn="r" rtl="1">
              <a:lnSpc>
                <a:spcPct val="150000"/>
              </a:lnSpc>
            </a:pPr>
            <a:r>
              <a:rPr lang="fa-IR" altLang="en-US" sz="2400"/>
              <a:t>ـ رويكرد شناختي</a:t>
            </a:r>
          </a:p>
          <a:p>
            <a:pPr algn="r" rtl="1">
              <a:lnSpc>
                <a:spcPct val="150000"/>
              </a:lnSpc>
            </a:pPr>
            <a:r>
              <a:rPr lang="fa-IR" altLang="en-US" sz="2400"/>
              <a:t>ـ رويكرد انسان گرايي</a:t>
            </a:r>
          </a:p>
          <a:p>
            <a:pPr algn="r" rtl="1">
              <a:lnSpc>
                <a:spcPct val="150000"/>
              </a:lnSpc>
            </a:pPr>
            <a:r>
              <a:rPr lang="fa-IR" altLang="en-US" sz="2400"/>
              <a:t>ـ رويكرد اجتماعي ـ فرهنگي</a:t>
            </a:r>
          </a:p>
          <a:p>
            <a:pPr algn="r" rtl="1">
              <a:lnSpc>
                <a:spcPct val="150000"/>
              </a:lnSpc>
            </a:pPr>
            <a:r>
              <a:rPr lang="fa-IR" altLang="en-US" sz="2400"/>
              <a:t>ـ رويكرد انتظار ضرب در ارزش</a:t>
            </a:r>
          </a:p>
          <a:p>
            <a:pPr algn="r" rtl="1">
              <a:lnSpc>
                <a:spcPct val="150000"/>
              </a:lnSpc>
            </a:pPr>
            <a:r>
              <a:rPr lang="fa-IR" altLang="en-US" sz="2400"/>
              <a:t>ـ نظريه انگيزش پيشرفت</a:t>
            </a:r>
          </a:p>
          <a:p>
            <a:pPr algn="r" rtl="1">
              <a:lnSpc>
                <a:spcPct val="150000"/>
              </a:lnSpc>
            </a:pPr>
            <a:r>
              <a:rPr lang="fa-IR" altLang="en-US" sz="2400"/>
              <a:t>ـ نظريه ي انگيزشي نسبت دادن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9525"/>
            <a:ext cx="7543800" cy="1449388"/>
          </a:xfrm>
        </p:spPr>
        <p:txBody>
          <a:bodyPr/>
          <a:lstStyle/>
          <a:p>
            <a:pPr algn="ctr" eaLnBrk="1" hangingPunct="1">
              <a:defRPr/>
            </a:pPr>
            <a:r>
              <a:rPr lang="fa-IR" dirty="0" smtClean="0"/>
              <a:t>نظریه رفتار گرایان:</a:t>
            </a:r>
            <a:br>
              <a:rPr lang="fa-IR" dirty="0" smtClean="0"/>
            </a:br>
            <a:endParaRPr lang="en-US" dirty="0"/>
          </a:p>
        </p:txBody>
      </p:sp>
      <p:sp>
        <p:nvSpPr>
          <p:cNvPr id="23555" name="Content Placeholder 2"/>
          <p:cNvSpPr>
            <a:spLocks noGrp="1"/>
          </p:cNvSpPr>
          <p:nvPr>
            <p:ph idx="1"/>
          </p:nvPr>
        </p:nvSpPr>
        <p:spPr>
          <a:xfrm>
            <a:off x="822325" y="1828800"/>
            <a:ext cx="7543800" cy="4724400"/>
          </a:xfrm>
        </p:spPr>
        <p:txBody>
          <a:bodyPr/>
          <a:lstStyle/>
          <a:p>
            <a:pPr algn="just" rtl="1" eaLnBrk="1" hangingPunct="1">
              <a:lnSpc>
                <a:spcPct val="150000"/>
              </a:lnSpc>
            </a:pPr>
            <a:r>
              <a:rPr lang="fa-IR" altLang="en-US" smtClean="0"/>
              <a:t>پيروان رويكرد رفتار گرايي انگيزش را وابسته به كسب تقويت و اجتناب از تنبيه مي دانند . معتقدند كه پيامدهاي اعمال و رفتارها هدايت كننده و كنترل كننده ي آنها هستند . لذت جويي روانشناختي ـ اصل لذت / درد (</a:t>
            </a:r>
            <a:r>
              <a:rPr lang="en-US" altLang="en-US" smtClean="0">
                <a:cs typeface="Arial" pitchFamily="34" charset="0"/>
              </a:rPr>
              <a:t>pain – pleasure principle) </a:t>
            </a:r>
            <a:r>
              <a:rPr lang="fa-IR" altLang="en-US" smtClean="0"/>
              <a:t>خلاصه ي آساني از اساسي ترين اصل انگيزش رفتار گرايان است . طبق اصل لذت ، درد ، ما مي كوشيم تا كسب لذت كنيم و از درد بگريزيم . </a:t>
            </a:r>
            <a:endParaRPr lang="en-US" altLang="en-US" smtClean="0">
              <a:cs typeface="Arial" pitchFamily="34" charset="0"/>
            </a:endParaRPr>
          </a:p>
          <a:p>
            <a:pPr algn="just" rtl="1" eaLnBrk="1" hangingPunct="1">
              <a:lnSpc>
                <a:spcPct val="150000"/>
              </a:lnSpc>
            </a:pPr>
            <a:r>
              <a:rPr lang="fa-IR" altLang="en-US" smtClean="0"/>
              <a:t>انگيزه ها (مشوقها </a:t>
            </a:r>
            <a:r>
              <a:rPr lang="en-US" altLang="en-US" smtClean="0">
                <a:cs typeface="Arial" pitchFamily="34" charset="0"/>
              </a:rPr>
              <a:t>incentives ) </a:t>
            </a:r>
            <a:r>
              <a:rPr lang="fa-IR" altLang="en-US" smtClean="0"/>
              <a:t>منبع انگيزشي دانش آموزان و دانشجويان به حساب مي آيند . معلماني كه به كمك نمره جايزه ، تشويق كلامي ، و برخورد محبت آميز دانش آموزان را به درس خواندن و انجام رفتارهاي پسنديده وا مي دارند و با سرزنش ، توبيخ ، ترشرويي ، و بي مهري آنان را از تنبلي و انجام رفتارهاي ناپسند باز مي دارند سطح انگيزش آنان را بالا مي برند</a:t>
            </a:r>
            <a:r>
              <a:rPr lang="fa-IR" altLang="en-US" sz="1800" smtClean="0"/>
              <a:t> </a:t>
            </a:r>
            <a:endParaRPr lang="en-US" altLang="en-US" sz="1800" smtClean="0">
              <a:cs typeface="Arial" pitchFamily="34" charset="0"/>
            </a:endParaRPr>
          </a:p>
          <a:p>
            <a:pPr algn="r" rtl="1" eaLnBrk="1" hangingPunct="1"/>
            <a:endParaRPr lang="en-US" altLang="en-US" sz="1800" smtClean="0">
              <a:cs typeface="Arial" pitchFamily="34" charset="0"/>
            </a:endParaRPr>
          </a:p>
        </p:txBody>
      </p:sp>
      <p:sp>
        <p:nvSpPr>
          <p:cNvPr id="4" name="Slide Number Placeholder 3"/>
          <p:cNvSpPr>
            <a:spLocks noGrp="1"/>
          </p:cNvSpPr>
          <p:nvPr>
            <p:ph type="sldNum" sz="quarter" idx="12"/>
          </p:nvPr>
        </p:nvSpPr>
        <p:spPr/>
        <p:txBody>
          <a:bodyPr/>
          <a:lstStyle/>
          <a:p>
            <a:fld id="{BC57D5CD-C7C3-459C-9411-41D302687532}" type="slidenum">
              <a:rPr lang="ar-SA"/>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87338"/>
            <a:ext cx="7543800" cy="855662"/>
          </a:xfrm>
        </p:spPr>
        <p:txBody>
          <a:bodyPr/>
          <a:lstStyle/>
          <a:p>
            <a:pPr algn="ctr" eaLnBrk="1" hangingPunct="1">
              <a:defRPr/>
            </a:pPr>
            <a:r>
              <a:rPr lang="fa-IR" sz="2800" dirty="0" smtClean="0"/>
              <a:t>رویکرد انسان گرایانه</a:t>
            </a:r>
            <a:endParaRPr lang="en-US" sz="2800" dirty="0"/>
          </a:p>
        </p:txBody>
      </p:sp>
      <p:sp>
        <p:nvSpPr>
          <p:cNvPr id="3" name="Content Placeholder 2"/>
          <p:cNvSpPr>
            <a:spLocks noGrp="1"/>
          </p:cNvSpPr>
          <p:nvPr>
            <p:ph idx="1"/>
          </p:nvPr>
        </p:nvSpPr>
        <p:spPr>
          <a:xfrm>
            <a:off x="822325" y="2286000"/>
            <a:ext cx="7543800" cy="4725988"/>
          </a:xfrm>
        </p:spPr>
        <p:txBody>
          <a:bodyPr/>
          <a:lstStyle/>
          <a:p>
            <a:pPr algn="just" rtl="1" eaLnBrk="1" hangingPunct="1">
              <a:lnSpc>
                <a:spcPct val="150000"/>
              </a:lnSpc>
              <a:defRPr/>
            </a:pPr>
            <a:r>
              <a:rPr lang="fa-IR" sz="2400" dirty="0" smtClean="0"/>
              <a:t>در این نظریه بر توانایی رشد شخص دانش آموز، آزادی در انتخاب سرنوشت و ویژگی های مثبت تاکید می کند.که یکی از مدافعان این نظریه ابراهام مازلو است از این دیدگاه قبل از اینکه نیازهای بالاتر ارضا شوند باید نیازهای اساسی معین ارضا شوند. مطابق سلسه مراتب نیازهای مازلو نیازهای افراد باید طی این توالی ارضا شوند:</a:t>
            </a:r>
          </a:p>
          <a:p>
            <a:pPr marL="0" indent="0" algn="r" rtl="1" eaLnBrk="1" hangingPunct="1">
              <a:buFont typeface="Calibri" pitchFamily="34" charset="0"/>
              <a:buNone/>
              <a:defRPr/>
            </a:pPr>
            <a:endParaRPr lang="en-US" dirty="0"/>
          </a:p>
        </p:txBody>
      </p:sp>
      <p:sp>
        <p:nvSpPr>
          <p:cNvPr id="4" name="Slide Number Placeholder 3"/>
          <p:cNvSpPr>
            <a:spLocks noGrp="1"/>
          </p:cNvSpPr>
          <p:nvPr>
            <p:ph type="sldNum" sz="quarter" idx="12"/>
          </p:nvPr>
        </p:nvSpPr>
        <p:spPr/>
        <p:txBody>
          <a:bodyPr/>
          <a:lstStyle/>
          <a:p>
            <a:fld id="{541EAC57-F2A9-4608-9335-7A518563D390}" type="slidenum">
              <a:rPr lang="ar-SA"/>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2778</TotalTime>
  <Words>2764</Words>
  <Application>Microsoft Office PowerPoint</Application>
  <PresentationFormat>On-screen Show (4:3)</PresentationFormat>
  <Paragraphs>344</Paragraphs>
  <Slides>39</Slides>
  <Notes>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39</vt:i4>
      </vt:variant>
    </vt:vector>
  </HeadingPairs>
  <TitlesOfParts>
    <vt:vector size="55" baseType="lpstr">
      <vt:lpstr>Arial</vt:lpstr>
      <vt:lpstr>B Mitra</vt:lpstr>
      <vt:lpstr>Calibri Light</vt:lpstr>
      <vt:lpstr>Times New Roman</vt:lpstr>
      <vt:lpstr>Calibri</vt:lpstr>
      <vt:lpstr>B Farnaz</vt:lpstr>
      <vt:lpstr>B Titr</vt:lpstr>
      <vt:lpstr>B Nazanin</vt:lpstr>
      <vt:lpstr>Wingdings</vt:lpstr>
      <vt:lpstr>Monotype Corsiva</vt:lpstr>
      <vt:lpstr>2  Zar</vt:lpstr>
      <vt:lpstr>B Jadid</vt:lpstr>
      <vt:lpstr>B Homa</vt:lpstr>
      <vt:lpstr>B Traffic</vt:lpstr>
      <vt:lpstr>B Koodak</vt:lpstr>
      <vt:lpstr>Retrospect</vt:lpstr>
      <vt:lpstr>به نام خدا ایجاد انگیزش در دانش آموزان برای یادگیری</vt:lpstr>
      <vt:lpstr> تعریف انگیزش</vt:lpstr>
      <vt:lpstr>Slide 3</vt:lpstr>
      <vt:lpstr>Slide 4</vt:lpstr>
      <vt:lpstr>Slide 5</vt:lpstr>
      <vt:lpstr>اصول انگيزش </vt:lpstr>
      <vt:lpstr>رویکردهایی به انگیزش:</vt:lpstr>
      <vt:lpstr>نظریه رفتار گرایان: </vt:lpstr>
      <vt:lpstr>رویکرد انسان گرایانه</vt:lpstr>
      <vt:lpstr>Slide 10</vt:lpstr>
      <vt:lpstr>Slide 11</vt:lpstr>
      <vt:lpstr>Slide 12</vt:lpstr>
      <vt:lpstr>Slide 13</vt:lpstr>
      <vt:lpstr>معرفی نظریه ی ای آر جی (کلی تون آلدرفر )</vt:lpstr>
      <vt:lpstr>            این نظریه علاوه بر فرآیند ارضا – پیشرفت ، مبتنی بر این است که یک نوع تداوم نیاز وجود دارد .        نظریه ی آلدرفر از دو جهت  با نظریه ی مازلو فرق دارد . نخست مازلو معتقد است که پیشرفت از یک سطح به سطح بالاتر بستگی به تامین نسبی نیاز سطح پائین تر دارد.</vt:lpstr>
      <vt:lpstr>رویکرد شناختی:</vt:lpstr>
      <vt:lpstr>آر. دبلیو . وایت</vt:lpstr>
      <vt:lpstr>نظریه اجتماعی- فرهنگی: (ميان گرايي بين درون گرايي و برون گرايي )</vt:lpstr>
      <vt:lpstr>نظريه ي انگيزشي نسبت دادن</vt:lpstr>
      <vt:lpstr>انتساب برای موفقیت و شکست: </vt:lpstr>
      <vt:lpstr>نظریه انتظار</vt:lpstr>
      <vt:lpstr>نظريه ي انگيزش پیشرفت</vt:lpstr>
      <vt:lpstr>فنون ایجاد انگیزش</vt:lpstr>
      <vt:lpstr>عوامل مؤثر بر انگيزش تحصيلي دانش آموزان </vt:lpstr>
      <vt:lpstr>عوامل اجتماعي مؤثر بر انگيزش تحصيلي دانش آموزان </vt:lpstr>
      <vt:lpstr>عوامل آموزشگاهي مؤثر بر انگيزش تحصيلي دانش آموزان</vt:lpstr>
      <vt:lpstr>عوامل گروهي مؤثر بر انگيزش تحصيلي دانش آموزان</vt:lpstr>
      <vt:lpstr>عوامل خانوادگي مؤثر بر انگيزش تحصيلي دانش آموزان</vt:lpstr>
      <vt:lpstr>عوامل فردي مؤثر بر انگيزش تحصيلي دانش آموزان</vt:lpstr>
      <vt:lpstr>چگونه مي توان در تعامل با دانش آموزان انگيزه ذاتي  يادگيري را پرورش داد ؟</vt:lpstr>
      <vt:lpstr>Slide 31</vt:lpstr>
      <vt:lpstr>راهبردهاي حمايت انگيزشي</vt:lpstr>
      <vt:lpstr>Slide 33</vt:lpstr>
      <vt:lpstr>Slide 34</vt:lpstr>
      <vt:lpstr>Slide 35</vt:lpstr>
      <vt:lpstr>راهكار تربيتي : ترغيب حس پيشرفت در كودكان دبستاني</vt:lpstr>
      <vt:lpstr>Slide 37</vt:lpstr>
      <vt:lpstr>Slide 38</vt:lpstr>
      <vt:lpstr>فهرست منابع مرتبط با انگيزش تحصيلي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dc:creator>
  <cp:lastModifiedBy>system1-site3</cp:lastModifiedBy>
  <cp:revision>184</cp:revision>
  <cp:lastPrinted>1601-01-01T00:00:00Z</cp:lastPrinted>
  <dcterms:created xsi:type="dcterms:W3CDTF">1601-01-01T00:00:00Z</dcterms:created>
  <dcterms:modified xsi:type="dcterms:W3CDTF">2014-11-29T10:17:00Z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